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101_CFBB8C68.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8_94D4998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7_6ACF530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E_5DB470DB.xml" ContentType="application/vnd.ms-powerpoint.comments+xml"/>
  <Override PartName="/ppt/comments/modernComment_111_324E4CDB.xml" ContentType="application/vnd.ms-powerpoint.comments+xml"/>
  <Override PartName="/ppt/comments/modernComment_10F_3DA0D02F.xml" ContentType="application/vnd.ms-powerpoint.comments+xml"/>
  <Override PartName="/ppt/comments/modernComment_10D_EE6B688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256" r:id="rId5"/>
    <p:sldId id="258" r:id="rId6"/>
    <p:sldId id="257" r:id="rId7"/>
    <p:sldId id="279" r:id="rId8"/>
    <p:sldId id="260" r:id="rId9"/>
    <p:sldId id="261" r:id="rId10"/>
    <p:sldId id="264" r:id="rId11"/>
    <p:sldId id="274" r:id="rId12"/>
    <p:sldId id="272" r:id="rId13"/>
    <p:sldId id="266" r:id="rId14"/>
    <p:sldId id="276" r:id="rId15"/>
    <p:sldId id="277" r:id="rId16"/>
    <p:sldId id="278" r:id="rId17"/>
    <p:sldId id="263" r:id="rId18"/>
    <p:sldId id="262" r:id="rId19"/>
    <p:sldId id="282" r:id="rId20"/>
    <p:sldId id="268" r:id="rId21"/>
    <p:sldId id="270" r:id="rId22"/>
    <p:sldId id="273" r:id="rId23"/>
    <p:sldId id="271" r:id="rId24"/>
    <p:sldId id="275" r:id="rId25"/>
    <p:sldId id="280" r:id="rId26"/>
    <p:sldId id="281" r:id="rId27"/>
    <p:sldId id="269" r:id="rId2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10DB9E-CB95-DA57-997C-78E0C6AB1053}" name="Elbek Bakiev" initials="EB" userId="S::elbek.bakiev001@stud.fh-dortmund.de::0c7da733-1441-4266-9504-408a8bf1fc7c" providerId="AD"/>
  <p188:author id="{A59AF8A2-48C3-735B-C80C-C260AF399D07}" name="Ian Murnane" initials="IM" userId="Ian Murnane" providerId="None"/>
  <p188:author id="{47C705C0-26B7-ECF6-7349-F3FDFA84A31C}" name="Bruno Hyska" initials="BH" userId="S::bruno.hyska001@stud.fh-dortmund.de::287a51a8-2b2a-418d-8d14-b71db88739d2" providerId="AD"/>
  <p188:author id="{EA8847C8-2B6A-733B-7C07-03B6C8AC7654}" name="Furkan Ali Yurdakul" initials="FAY" userId="S::furkan.yurdakul001@stud.fh-dortmund.de::5d558e8f-e739-41cf-b607-51869895909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95D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F4B00-DE0D-49E6-8AB3-18F0E79DFF93}" v="16" dt="2023-01-15T12:56:24.921"/>
    <p1510:client id="{434B9492-9826-4AA7-9D05-C67C1C54807A}" v="48" dt="2023-01-15T12:12:24.868"/>
    <p1510:client id="{9879D2DE-013E-463B-AC90-891EB4266121}" v="37" dt="2023-01-15T12:10:38.864"/>
    <p1510:client id="{9EF3F261-5E1A-4B40-A5CF-83182BFB28E3}" v="154" dt="2023-01-15T16:08:18.784"/>
    <p1510:client id="{CC1F862A-9101-4CF8-8A04-E74D2665C6EC}" v="274" dt="2023-01-15T12:14:13.338"/>
    <p1510:client id="{E8B21FBF-97E9-4475-B761-34287721B524}" v="517" vWet="519" dt="2023-01-15T14:57:30.337"/>
    <p1510:client id="{EF8EB572-EDCB-2E44-8685-1D754581008E}" v="13" dt="2023-01-15T14:04:10.553"/>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rkan Ali Yurdakul" userId="S::furkan.yurdakul001@stud.fh-dortmund.de::5d558e8f-e739-41cf-b607-51869895909e" providerId="AD" clId="Web-{CC1F862A-9101-4CF8-8A04-E74D2665C6EC}"/>
    <pc:docChg chg="addSld modSld">
      <pc:chgData name="Furkan Ali Yurdakul" userId="S::furkan.yurdakul001@stud.fh-dortmund.de::5d558e8f-e739-41cf-b607-51869895909e" providerId="AD" clId="Web-{CC1F862A-9101-4CF8-8A04-E74D2665C6EC}" dt="2023-01-15T12:14:13.338" v="250" actId="1076"/>
      <pc:docMkLst>
        <pc:docMk/>
      </pc:docMkLst>
      <pc:sldChg chg="addSp delSp modSp modCm">
        <pc:chgData name="Furkan Ali Yurdakul" userId="S::furkan.yurdakul001@stud.fh-dortmund.de::5d558e8f-e739-41cf-b607-51869895909e" providerId="AD" clId="Web-{CC1F862A-9101-4CF8-8A04-E74D2665C6EC}" dt="2023-01-15T12:14:13.338" v="250" actId="1076"/>
        <pc:sldMkLst>
          <pc:docMk/>
          <pc:sldMk cId="3485174888" sldId="257"/>
        </pc:sldMkLst>
        <pc:graphicFrameChg chg="del mod modGraphic">
          <ac:chgData name="Furkan Ali Yurdakul" userId="S::furkan.yurdakul001@stud.fh-dortmund.de::5d558e8f-e739-41cf-b607-51869895909e" providerId="AD" clId="Web-{CC1F862A-9101-4CF8-8A04-E74D2665C6EC}" dt="2023-01-15T12:11:15.570" v="106"/>
          <ac:graphicFrameMkLst>
            <pc:docMk/>
            <pc:sldMk cId="3485174888" sldId="257"/>
            <ac:graphicFrameMk id="8" creationId="{915E478B-71E2-1426-9344-5CDD6A410470}"/>
          </ac:graphicFrameMkLst>
        </pc:graphicFrameChg>
        <pc:picChg chg="add mod">
          <ac:chgData name="Furkan Ali Yurdakul" userId="S::furkan.yurdakul001@stud.fh-dortmund.de::5d558e8f-e739-41cf-b607-51869895909e" providerId="AD" clId="Web-{CC1F862A-9101-4CF8-8A04-E74D2665C6EC}" dt="2023-01-15T12:12:42.837" v="118" actId="14100"/>
          <ac:picMkLst>
            <pc:docMk/>
            <pc:sldMk cId="3485174888" sldId="257"/>
            <ac:picMk id="2" creationId="{C4650D15-709F-4318-C0DE-E7E3FF2A9EA4}"/>
          </ac:picMkLst>
        </pc:picChg>
        <pc:picChg chg="mod">
          <ac:chgData name="Furkan Ali Yurdakul" userId="S::furkan.yurdakul001@stud.fh-dortmund.de::5d558e8f-e739-41cf-b607-51869895909e" providerId="AD" clId="Web-{CC1F862A-9101-4CF8-8A04-E74D2665C6EC}" dt="2023-01-15T12:14:13.338" v="250" actId="1076"/>
          <ac:picMkLst>
            <pc:docMk/>
            <pc:sldMk cId="3485174888" sldId="257"/>
            <ac:picMk id="1026" creationId="{4E726AD0-2B32-B047-8716-2ED53EECB2BD}"/>
          </ac:picMkLst>
        </pc:picChg>
        <pc:extLst>
          <p:ext xmlns:p="http://schemas.openxmlformats.org/presentationml/2006/main" uri="{D6D511B9-2390-475A-947B-AFAB55BFBCF1}">
            <pc226:cmChg xmlns:pc226="http://schemas.microsoft.com/office/powerpoint/2022/06/main/command" chg="mod">
              <pc226:chgData name="Furkan Ali Yurdakul" userId="S::furkan.yurdakul001@stud.fh-dortmund.de::5d558e8f-e739-41cf-b607-51869895909e" providerId="AD" clId="Web-{CC1F862A-9101-4CF8-8A04-E74D2665C6EC}" dt="2023-01-15T12:13:12.259" v="235"/>
              <pc2:cmMkLst xmlns:pc2="http://schemas.microsoft.com/office/powerpoint/2019/9/main/command">
                <pc:docMk/>
                <pc:sldMk cId="3485174888" sldId="257"/>
                <pc2:cmMk id="{4C1CE404-989D-46A0-8DE7-6C52B4F51A97}"/>
              </pc2:cmMkLst>
            </pc226:cmChg>
          </p:ext>
        </pc:extLst>
      </pc:sldChg>
      <pc:sldChg chg="modSp add replId">
        <pc:chgData name="Furkan Ali Yurdakul" userId="S::furkan.yurdakul001@stud.fh-dortmund.de::5d558e8f-e739-41cf-b607-51869895909e" providerId="AD" clId="Web-{CC1F862A-9101-4CF8-8A04-E74D2665C6EC}" dt="2023-01-15T12:13:59.025" v="247" actId="20577"/>
        <pc:sldMkLst>
          <pc:docMk/>
          <pc:sldMk cId="3226615190" sldId="279"/>
        </pc:sldMkLst>
        <pc:spChg chg="mod">
          <ac:chgData name="Furkan Ali Yurdakul" userId="S::furkan.yurdakul001@stud.fh-dortmund.de::5d558e8f-e739-41cf-b607-51869895909e" providerId="AD" clId="Web-{CC1F862A-9101-4CF8-8A04-E74D2665C6EC}" dt="2023-01-15T12:13:59.025" v="247" actId="20577"/>
          <ac:spMkLst>
            <pc:docMk/>
            <pc:sldMk cId="3226615190" sldId="279"/>
            <ac:spMk id="7" creationId="{8AC3B3E1-F13D-0A05-4B33-8794DEEA612B}"/>
          </ac:spMkLst>
        </pc:spChg>
        <pc:graphicFrameChg chg="mod modGraphic">
          <ac:chgData name="Furkan Ali Yurdakul" userId="S::furkan.yurdakul001@stud.fh-dortmund.de::5d558e8f-e739-41cf-b607-51869895909e" providerId="AD" clId="Web-{CC1F862A-9101-4CF8-8A04-E74D2665C6EC}" dt="2023-01-15T12:13:00.900" v="234"/>
          <ac:graphicFrameMkLst>
            <pc:docMk/>
            <pc:sldMk cId="3226615190" sldId="279"/>
            <ac:graphicFrameMk id="8" creationId="{915E478B-71E2-1426-9344-5CDD6A410470}"/>
          </ac:graphicFrameMkLst>
        </pc:graphicFrameChg>
        <pc:picChg chg="mod">
          <ac:chgData name="Furkan Ali Yurdakul" userId="S::furkan.yurdakul001@stud.fh-dortmund.de::5d558e8f-e739-41cf-b607-51869895909e" providerId="AD" clId="Web-{CC1F862A-9101-4CF8-8A04-E74D2665C6EC}" dt="2023-01-15T12:13:31.494" v="238" actId="14100"/>
          <ac:picMkLst>
            <pc:docMk/>
            <pc:sldMk cId="3226615190" sldId="279"/>
            <ac:picMk id="1026" creationId="{4E726AD0-2B32-B047-8716-2ED53EECB2BD}"/>
          </ac:picMkLst>
        </pc:picChg>
      </pc:sldChg>
    </pc:docChg>
  </pc:docChgLst>
  <pc:docChgLst>
    <pc:chgData name="Furkan Ali Yurdakul" userId="S::furkan.yurdakul001@stud.fh-dortmund.de::5d558e8f-e739-41cf-b607-51869895909e" providerId="AD" clId="Web-{CE6F5722-F340-4FAC-B0DB-5DB2E1D95B6B}"/>
    <pc:docChg chg="addSld delSld modSld sldOrd">
      <pc:chgData name="Furkan Ali Yurdakul" userId="S::furkan.yurdakul001@stud.fh-dortmund.de::5d558e8f-e739-41cf-b607-51869895909e" providerId="AD" clId="Web-{CE6F5722-F340-4FAC-B0DB-5DB2E1D95B6B}" dt="2023-01-11T15:05:08.842" v="134" actId="1076"/>
      <pc:docMkLst>
        <pc:docMk/>
      </pc:docMkLst>
      <pc:sldChg chg="modSp">
        <pc:chgData name="Furkan Ali Yurdakul" userId="S::furkan.yurdakul001@stud.fh-dortmund.de::5d558e8f-e739-41cf-b607-51869895909e" providerId="AD" clId="Web-{CE6F5722-F340-4FAC-B0DB-5DB2E1D95B6B}" dt="2023-01-11T14:57:28.825" v="45" actId="14100"/>
        <pc:sldMkLst>
          <pc:docMk/>
          <pc:sldMk cId="922548223" sldId="256"/>
        </pc:sldMkLst>
        <pc:spChg chg="mod">
          <ac:chgData name="Furkan Ali Yurdakul" userId="S::furkan.yurdakul001@stud.fh-dortmund.de::5d558e8f-e739-41cf-b607-51869895909e" providerId="AD" clId="Web-{CE6F5722-F340-4FAC-B0DB-5DB2E1D95B6B}" dt="2023-01-11T14:57:28.825" v="45" actId="14100"/>
          <ac:spMkLst>
            <pc:docMk/>
            <pc:sldMk cId="922548223" sldId="256"/>
            <ac:spMk id="7" creationId="{81EF680A-534B-77E2-2F0B-8B6FD9DD9B0E}"/>
          </ac:spMkLst>
        </pc:spChg>
        <pc:spChg chg="mod">
          <ac:chgData name="Furkan Ali Yurdakul" userId="S::furkan.yurdakul001@stud.fh-dortmund.de::5d558e8f-e739-41cf-b607-51869895909e" providerId="AD" clId="Web-{CE6F5722-F340-4FAC-B0DB-5DB2E1D95B6B}" dt="2023-01-11T14:50:23.590" v="12" actId="20577"/>
          <ac:spMkLst>
            <pc:docMk/>
            <pc:sldMk cId="922548223" sldId="256"/>
            <ac:spMk id="8" creationId="{FBC85268-28AA-1E78-0DA6-39F7F9C26F7D}"/>
          </ac:spMkLst>
        </pc:spChg>
      </pc:sldChg>
      <pc:sldChg chg="addSp modSp mod modClrScheme chgLayout">
        <pc:chgData name="Furkan Ali Yurdakul" userId="S::furkan.yurdakul001@stud.fh-dortmund.de::5d558e8f-e739-41cf-b607-51869895909e" providerId="AD" clId="Web-{CE6F5722-F340-4FAC-B0DB-5DB2E1D95B6B}" dt="2023-01-11T15:05:08.842" v="134" actId="1076"/>
        <pc:sldMkLst>
          <pc:docMk/>
          <pc:sldMk cId="3485174888" sldId="257"/>
        </pc:sldMkLst>
        <pc:spChg chg="mod ord">
          <ac:chgData name="Furkan Ali Yurdakul" userId="S::furkan.yurdakul001@stud.fh-dortmund.de::5d558e8f-e739-41cf-b607-51869895909e" providerId="AD" clId="Web-{CE6F5722-F340-4FAC-B0DB-5DB2E1D95B6B}" dt="2023-01-11T15:02:10.685" v="84"/>
          <ac:spMkLst>
            <pc:docMk/>
            <pc:sldMk cId="3485174888" sldId="257"/>
            <ac:spMk id="3" creationId="{08550EEC-1C99-12CB-F8E8-75C5C52E0F20}"/>
          </ac:spMkLst>
        </pc:spChg>
        <pc:spChg chg="mod ord">
          <ac:chgData name="Furkan Ali Yurdakul" userId="S::furkan.yurdakul001@stud.fh-dortmund.de::5d558e8f-e739-41cf-b607-51869895909e" providerId="AD" clId="Web-{CE6F5722-F340-4FAC-B0DB-5DB2E1D95B6B}" dt="2023-01-11T15:02:10.685" v="84"/>
          <ac:spMkLst>
            <pc:docMk/>
            <pc:sldMk cId="3485174888" sldId="257"/>
            <ac:spMk id="4" creationId="{5CE83A81-E6C1-257F-3466-0FCC1F2DBE3C}"/>
          </ac:spMkLst>
        </pc:spChg>
        <pc:spChg chg="mod ord">
          <ac:chgData name="Furkan Ali Yurdakul" userId="S::furkan.yurdakul001@stud.fh-dortmund.de::5d558e8f-e739-41cf-b607-51869895909e" providerId="AD" clId="Web-{CE6F5722-F340-4FAC-B0DB-5DB2E1D95B6B}" dt="2023-01-11T15:02:10.685" v="84"/>
          <ac:spMkLst>
            <pc:docMk/>
            <pc:sldMk cId="3485174888" sldId="257"/>
            <ac:spMk id="5" creationId="{E55BD302-BA22-F356-60C6-C08B146C91E4}"/>
          </ac:spMkLst>
        </pc:spChg>
        <pc:spChg chg="add mod ord">
          <ac:chgData name="Furkan Ali Yurdakul" userId="S::furkan.yurdakul001@stud.fh-dortmund.de::5d558e8f-e739-41cf-b607-51869895909e" providerId="AD" clId="Web-{CE6F5722-F340-4FAC-B0DB-5DB2E1D95B6B}" dt="2023-01-11T15:02:25.310" v="92" actId="20577"/>
          <ac:spMkLst>
            <pc:docMk/>
            <pc:sldMk cId="3485174888" sldId="257"/>
            <ac:spMk id="6" creationId="{519E0442-A8E9-1E99-386A-8476D3364E60}"/>
          </ac:spMkLst>
        </pc:spChg>
        <pc:spChg chg="add mod ord">
          <ac:chgData name="Furkan Ali Yurdakul" userId="S::furkan.yurdakul001@stud.fh-dortmund.de::5d558e8f-e739-41cf-b607-51869895909e" providerId="AD" clId="Web-{CE6F5722-F340-4FAC-B0DB-5DB2E1D95B6B}" dt="2023-01-11T15:02:54.326" v="127" actId="20577"/>
          <ac:spMkLst>
            <pc:docMk/>
            <pc:sldMk cId="3485174888" sldId="257"/>
            <ac:spMk id="7" creationId="{8AC3B3E1-F13D-0A05-4B33-8794DEEA612B}"/>
          </ac:spMkLst>
        </pc:spChg>
        <pc:picChg chg="mod">
          <ac:chgData name="Furkan Ali Yurdakul" userId="S::furkan.yurdakul001@stud.fh-dortmund.de::5d558e8f-e739-41cf-b607-51869895909e" providerId="AD" clId="Web-{CE6F5722-F340-4FAC-B0DB-5DB2E1D95B6B}" dt="2023-01-11T15:05:08.842" v="134" actId="1076"/>
          <ac:picMkLst>
            <pc:docMk/>
            <pc:sldMk cId="3485174888" sldId="257"/>
            <ac:picMk id="1026" creationId="{4E726AD0-2B32-B047-8716-2ED53EECB2BD}"/>
          </ac:picMkLst>
        </pc:picChg>
      </pc:sldChg>
      <pc:sldChg chg="addSp modSp new mod ord modClrScheme chgLayout">
        <pc:chgData name="Furkan Ali Yurdakul" userId="S::furkan.yurdakul001@stud.fh-dortmund.de::5d558e8f-e739-41cf-b607-51869895909e" providerId="AD" clId="Web-{CE6F5722-F340-4FAC-B0DB-5DB2E1D95B6B}" dt="2023-01-11T15:02:01.920" v="83" actId="20577"/>
        <pc:sldMkLst>
          <pc:docMk/>
          <pc:sldMk cId="4075795807" sldId="258"/>
        </pc:sldMkLst>
        <pc:spChg chg="mod ord">
          <ac:chgData name="Furkan Ali Yurdakul" userId="S::furkan.yurdakul001@stud.fh-dortmund.de::5d558e8f-e739-41cf-b607-51869895909e" providerId="AD" clId="Web-{CE6F5722-F340-4FAC-B0DB-5DB2E1D95B6B}" dt="2023-01-11T14:56:47.872" v="23"/>
          <ac:spMkLst>
            <pc:docMk/>
            <pc:sldMk cId="4075795807" sldId="258"/>
            <ac:spMk id="2" creationId="{43AFE8D1-E822-4298-A4F2-A7492ED90DF1}"/>
          </ac:spMkLst>
        </pc:spChg>
        <pc:spChg chg="mod ord">
          <ac:chgData name="Furkan Ali Yurdakul" userId="S::furkan.yurdakul001@stud.fh-dortmund.de::5d558e8f-e739-41cf-b607-51869895909e" providerId="AD" clId="Web-{CE6F5722-F340-4FAC-B0DB-5DB2E1D95B6B}" dt="2023-01-11T14:56:47.872" v="23"/>
          <ac:spMkLst>
            <pc:docMk/>
            <pc:sldMk cId="4075795807" sldId="258"/>
            <ac:spMk id="3" creationId="{35AE39AE-554D-A05F-58F2-4F360CC8410F}"/>
          </ac:spMkLst>
        </pc:spChg>
        <pc:spChg chg="mod ord">
          <ac:chgData name="Furkan Ali Yurdakul" userId="S::furkan.yurdakul001@stud.fh-dortmund.de::5d558e8f-e739-41cf-b607-51869895909e" providerId="AD" clId="Web-{CE6F5722-F340-4FAC-B0DB-5DB2E1D95B6B}" dt="2023-01-11T14:56:47.872" v="23"/>
          <ac:spMkLst>
            <pc:docMk/>
            <pc:sldMk cId="4075795807" sldId="258"/>
            <ac:spMk id="4" creationId="{A711C58D-3C8A-B7A6-D8F0-3773BB7CE83F}"/>
          </ac:spMkLst>
        </pc:spChg>
        <pc:spChg chg="mod ord">
          <ac:chgData name="Furkan Ali Yurdakul" userId="S::furkan.yurdakul001@stud.fh-dortmund.de::5d558e8f-e739-41cf-b607-51869895909e" providerId="AD" clId="Web-{CE6F5722-F340-4FAC-B0DB-5DB2E1D95B6B}" dt="2023-01-11T14:56:47.872" v="23"/>
          <ac:spMkLst>
            <pc:docMk/>
            <pc:sldMk cId="4075795807" sldId="258"/>
            <ac:spMk id="5" creationId="{2B3AD2E1-5B54-7831-F7A2-8BECF0D51A52}"/>
          </ac:spMkLst>
        </pc:spChg>
        <pc:spChg chg="add mod ord">
          <ac:chgData name="Furkan Ali Yurdakul" userId="S::furkan.yurdakul001@stud.fh-dortmund.de::5d558e8f-e739-41cf-b607-51869895909e" providerId="AD" clId="Web-{CE6F5722-F340-4FAC-B0DB-5DB2E1D95B6B}" dt="2023-01-11T15:02:01.920" v="83" actId="20577"/>
          <ac:spMkLst>
            <pc:docMk/>
            <pc:sldMk cId="4075795807" sldId="258"/>
            <ac:spMk id="6" creationId="{8C402CF2-22B4-5B7A-2E28-A1D8BBA20116}"/>
          </ac:spMkLst>
        </pc:spChg>
      </pc:sldChg>
      <pc:sldChg chg="new del">
        <pc:chgData name="Furkan Ali Yurdakul" userId="S::furkan.yurdakul001@stud.fh-dortmund.de::5d558e8f-e739-41cf-b607-51869895909e" providerId="AD" clId="Web-{CE6F5722-F340-4FAC-B0DB-5DB2E1D95B6B}" dt="2023-01-11T15:02:16.341" v="85"/>
        <pc:sldMkLst>
          <pc:docMk/>
          <pc:sldMk cId="1043247044" sldId="259"/>
        </pc:sldMkLst>
      </pc:sldChg>
      <pc:sldChg chg="delSp add replId">
        <pc:chgData name="Furkan Ali Yurdakul" userId="S::furkan.yurdakul001@stud.fh-dortmund.de::5d558e8f-e739-41cf-b607-51869895909e" providerId="AD" clId="Web-{CE6F5722-F340-4FAC-B0DB-5DB2E1D95B6B}" dt="2023-01-11T15:03:11.295" v="130"/>
        <pc:sldMkLst>
          <pc:docMk/>
          <pc:sldMk cId="2719187844" sldId="259"/>
        </pc:sldMkLst>
        <pc:picChg chg="del">
          <ac:chgData name="Furkan Ali Yurdakul" userId="S::furkan.yurdakul001@stud.fh-dortmund.de::5d558e8f-e739-41cf-b607-51869895909e" providerId="AD" clId="Web-{CE6F5722-F340-4FAC-B0DB-5DB2E1D95B6B}" dt="2023-01-11T15:03:11.295" v="130"/>
          <ac:picMkLst>
            <pc:docMk/>
            <pc:sldMk cId="2719187844" sldId="259"/>
            <ac:picMk id="1026" creationId="{4E726AD0-2B32-B047-8716-2ED53EECB2BD}"/>
          </ac:picMkLst>
        </pc:picChg>
      </pc:sldChg>
      <pc:sldChg chg="new del">
        <pc:chgData name="Furkan Ali Yurdakul" userId="S::furkan.yurdakul001@stud.fh-dortmund.de::5d558e8f-e739-41cf-b607-51869895909e" providerId="AD" clId="Web-{CE6F5722-F340-4FAC-B0DB-5DB2E1D95B6B}" dt="2023-01-11T15:02:20.498" v="87"/>
        <pc:sldMkLst>
          <pc:docMk/>
          <pc:sldMk cId="247637478" sldId="260"/>
        </pc:sldMkLst>
      </pc:sldChg>
      <pc:sldChg chg="delSp add replId">
        <pc:chgData name="Furkan Ali Yurdakul" userId="S::furkan.yurdakul001@stud.fh-dortmund.de::5d558e8f-e739-41cf-b607-51869895909e" providerId="AD" clId="Web-{CE6F5722-F340-4FAC-B0DB-5DB2E1D95B6B}" dt="2023-01-11T15:04:46.857" v="131"/>
        <pc:sldMkLst>
          <pc:docMk/>
          <pc:sldMk cId="3795173824" sldId="260"/>
        </pc:sldMkLst>
        <pc:picChg chg="del">
          <ac:chgData name="Furkan Ali Yurdakul" userId="S::furkan.yurdakul001@stud.fh-dortmund.de::5d558e8f-e739-41cf-b607-51869895909e" providerId="AD" clId="Web-{CE6F5722-F340-4FAC-B0DB-5DB2E1D95B6B}" dt="2023-01-11T15:04:46.857" v="131"/>
          <ac:picMkLst>
            <pc:docMk/>
            <pc:sldMk cId="3795173824" sldId="260"/>
            <ac:picMk id="1026" creationId="{4E726AD0-2B32-B047-8716-2ED53EECB2BD}"/>
          </ac:picMkLst>
        </pc:picChg>
      </pc:sldChg>
      <pc:sldChg chg="new del">
        <pc:chgData name="Furkan Ali Yurdakul" userId="S::furkan.yurdakul001@stud.fh-dortmund.de::5d558e8f-e739-41cf-b607-51869895909e" providerId="AD" clId="Web-{CE6F5722-F340-4FAC-B0DB-5DB2E1D95B6B}" dt="2023-01-11T15:02:18.513" v="86"/>
        <pc:sldMkLst>
          <pc:docMk/>
          <pc:sldMk cId="124540998" sldId="261"/>
        </pc:sldMkLst>
      </pc:sldChg>
    </pc:docChg>
  </pc:docChgLst>
  <pc:docChgLst>
    <pc:chgData name="Bruno Hyska" userId="S::bruno.hyska001@stud.fh-dortmund.de::287a51a8-2b2a-418d-8d14-b71db88739d2" providerId="AD" clId="Web-{1B0F4B00-DE0D-49E6-8AB3-18F0E79DFF93}"/>
    <pc:docChg chg="addSld modSld">
      <pc:chgData name="Bruno Hyska" userId="S::bruno.hyska001@stud.fh-dortmund.de::287a51a8-2b2a-418d-8d14-b71db88739d2" providerId="AD" clId="Web-{1B0F4B00-DE0D-49E6-8AB3-18F0E79DFF93}" dt="2023-01-15T12:56:24.921" v="10" actId="20577"/>
      <pc:docMkLst>
        <pc:docMk/>
      </pc:docMkLst>
      <pc:sldChg chg="addSp delSp modSp">
        <pc:chgData name="Bruno Hyska" userId="S::bruno.hyska001@stud.fh-dortmund.de::287a51a8-2b2a-418d-8d14-b71db88739d2" providerId="AD" clId="Web-{1B0F4B00-DE0D-49E6-8AB3-18F0E79DFF93}" dt="2023-01-15T12:22:35.344" v="1"/>
        <pc:sldMkLst>
          <pc:docMk/>
          <pc:sldMk cId="3485174888" sldId="257"/>
        </pc:sldMkLst>
        <pc:graphicFrameChg chg="add del mod">
          <ac:chgData name="Bruno Hyska" userId="S::bruno.hyska001@stud.fh-dortmund.de::287a51a8-2b2a-418d-8d14-b71db88739d2" providerId="AD" clId="Web-{1B0F4B00-DE0D-49E6-8AB3-18F0E79DFF93}" dt="2023-01-15T12:22:35.344" v="1"/>
          <ac:graphicFrameMkLst>
            <pc:docMk/>
            <pc:sldMk cId="3485174888" sldId="257"/>
            <ac:graphicFrameMk id="9" creationId="{88EE1FDE-A541-16A6-385C-0D4C8752D661}"/>
          </ac:graphicFrameMkLst>
        </pc:graphicFrameChg>
      </pc:sldChg>
      <pc:sldChg chg="addSp modSp">
        <pc:chgData name="Bruno Hyska" userId="S::bruno.hyska001@stud.fh-dortmund.de::287a51a8-2b2a-418d-8d14-b71db88739d2" providerId="AD" clId="Web-{1B0F4B00-DE0D-49E6-8AB3-18F0E79DFF93}" dt="2023-01-15T12:56:24.921" v="10" actId="20577"/>
        <pc:sldMkLst>
          <pc:docMk/>
          <pc:sldMk cId="1033949231" sldId="271"/>
        </pc:sldMkLst>
        <pc:spChg chg="mod">
          <ac:chgData name="Bruno Hyska" userId="S::bruno.hyska001@stud.fh-dortmund.de::287a51a8-2b2a-418d-8d14-b71db88739d2" providerId="AD" clId="Web-{1B0F4B00-DE0D-49E6-8AB3-18F0E79DFF93}" dt="2023-01-15T12:56:24.921" v="10" actId="20577"/>
          <ac:spMkLst>
            <pc:docMk/>
            <pc:sldMk cId="1033949231" sldId="271"/>
            <ac:spMk id="10" creationId="{3AAC3DA8-0190-0CD8-9D0F-9565DAB4C5CC}"/>
          </ac:spMkLst>
        </pc:spChg>
        <pc:picChg chg="add mod">
          <ac:chgData name="Bruno Hyska" userId="S::bruno.hyska001@stud.fh-dortmund.de::287a51a8-2b2a-418d-8d14-b71db88739d2" providerId="AD" clId="Web-{1B0F4B00-DE0D-49E6-8AB3-18F0E79DFF93}" dt="2023-01-15T12:50:57.516" v="9"/>
          <ac:picMkLst>
            <pc:docMk/>
            <pc:sldMk cId="1033949231" sldId="271"/>
            <ac:picMk id="3" creationId="{F96F7027-4619-6584-438F-FF274077F96C}"/>
          </ac:picMkLst>
        </pc:picChg>
      </pc:sldChg>
      <pc:sldChg chg="addSp delSp modSp new">
        <pc:chgData name="Bruno Hyska" userId="S::bruno.hyska001@stud.fh-dortmund.de::287a51a8-2b2a-418d-8d14-b71db88739d2" providerId="AD" clId="Web-{1B0F4B00-DE0D-49E6-8AB3-18F0E79DFF93}" dt="2023-01-15T12:23:35.126" v="8"/>
        <pc:sldMkLst>
          <pc:docMk/>
          <pc:sldMk cId="2896036158" sldId="280"/>
        </pc:sldMkLst>
        <pc:spChg chg="del">
          <ac:chgData name="Bruno Hyska" userId="S::bruno.hyska001@stud.fh-dortmund.de::287a51a8-2b2a-418d-8d14-b71db88739d2" providerId="AD" clId="Web-{1B0F4B00-DE0D-49E6-8AB3-18F0E79DFF93}" dt="2023-01-15T12:22:59.094" v="3"/>
          <ac:spMkLst>
            <pc:docMk/>
            <pc:sldMk cId="2896036158" sldId="280"/>
            <ac:spMk id="3" creationId="{E90BC73E-9E80-2BBF-F167-6AC63D778ED3}"/>
          </ac:spMkLst>
        </pc:spChg>
        <pc:graphicFrameChg chg="add mod ord modGraphic">
          <ac:chgData name="Bruno Hyska" userId="S::bruno.hyska001@stud.fh-dortmund.de::287a51a8-2b2a-418d-8d14-b71db88739d2" providerId="AD" clId="Web-{1B0F4B00-DE0D-49E6-8AB3-18F0E79DFF93}" dt="2023-01-15T12:23:35.126" v="8"/>
          <ac:graphicFrameMkLst>
            <pc:docMk/>
            <pc:sldMk cId="2896036158" sldId="280"/>
            <ac:graphicFrameMk id="8" creationId="{E63A91A3-2BC2-44EE-5BF3-9D9D38A6C63A}"/>
          </ac:graphicFrameMkLst>
        </pc:graphicFrameChg>
      </pc:sldChg>
    </pc:docChg>
  </pc:docChgLst>
  <pc:docChgLst>
    <pc:chgData name="Elbek Bakiev" userId="S::elbek.bakiev001@stud.fh-dortmund.de::0c7da733-1441-4266-9504-408a8bf1fc7c" providerId="AD" clId="Web-{03FE6AA8-9CD6-4029-B972-868F84A385BE}"/>
    <pc:docChg chg="modSld">
      <pc:chgData name="Elbek Bakiev" userId="S::elbek.bakiev001@stud.fh-dortmund.de::0c7da733-1441-4266-9504-408a8bf1fc7c" providerId="AD" clId="Web-{03FE6AA8-9CD6-4029-B972-868F84A385BE}" dt="2023-01-11T15:42:16.317" v="121"/>
      <pc:docMkLst>
        <pc:docMk/>
      </pc:docMkLst>
      <pc:sldChg chg="modSp">
        <pc:chgData name="Elbek Bakiev" userId="S::elbek.bakiev001@stud.fh-dortmund.de::0c7da733-1441-4266-9504-408a8bf1fc7c" providerId="AD" clId="Web-{03FE6AA8-9CD6-4029-B972-868F84A385BE}" dt="2023-01-11T15:42:16.317" v="121"/>
        <pc:sldMkLst>
          <pc:docMk/>
          <pc:sldMk cId="2719187844" sldId="259"/>
        </pc:sldMkLst>
        <pc:graphicFrameChg chg="mod modGraphic">
          <ac:chgData name="Elbek Bakiev" userId="S::elbek.bakiev001@stud.fh-dortmund.de::0c7da733-1441-4266-9504-408a8bf1fc7c" providerId="AD" clId="Web-{03FE6AA8-9CD6-4029-B972-868F84A385BE}" dt="2023-01-11T15:42:16.317" v="121"/>
          <ac:graphicFrameMkLst>
            <pc:docMk/>
            <pc:sldMk cId="2719187844" sldId="259"/>
            <ac:graphicFrameMk id="10" creationId="{3199B69D-580A-500B-5D61-AB30291A80C1}"/>
          </ac:graphicFrameMkLst>
        </pc:graphicFrameChg>
      </pc:sldChg>
      <pc:sldChg chg="modSp">
        <pc:chgData name="Elbek Bakiev" userId="S::elbek.bakiev001@stud.fh-dortmund.de::0c7da733-1441-4266-9504-408a8bf1fc7c" providerId="AD" clId="Web-{03FE6AA8-9CD6-4029-B972-868F84A385BE}" dt="2023-01-11T15:21:02.216" v="3" actId="1076"/>
        <pc:sldMkLst>
          <pc:docMk/>
          <pc:sldMk cId="3795173824" sldId="260"/>
        </pc:sldMkLst>
        <pc:picChg chg="mod">
          <ac:chgData name="Elbek Bakiev" userId="S::elbek.bakiev001@stud.fh-dortmund.de::0c7da733-1441-4266-9504-408a8bf1fc7c" providerId="AD" clId="Web-{03FE6AA8-9CD6-4029-B972-868F84A385BE}" dt="2023-01-11T15:21:02.216" v="3" actId="1076"/>
          <ac:picMkLst>
            <pc:docMk/>
            <pc:sldMk cId="3795173824" sldId="260"/>
            <ac:picMk id="2050" creationId="{ECA12F0D-10ED-C709-A077-57E6767630C9}"/>
          </ac:picMkLst>
        </pc:picChg>
        <pc:picChg chg="mod">
          <ac:chgData name="Elbek Bakiev" userId="S::elbek.bakiev001@stud.fh-dortmund.de::0c7da733-1441-4266-9504-408a8bf1fc7c" providerId="AD" clId="Web-{03FE6AA8-9CD6-4029-B972-868F84A385BE}" dt="2023-01-11T15:20:55.060" v="2" actId="1076"/>
          <ac:picMkLst>
            <pc:docMk/>
            <pc:sldMk cId="3795173824" sldId="260"/>
            <ac:picMk id="2052" creationId="{56EBFD93-9F66-44F8-9601-DF51445AE506}"/>
          </ac:picMkLst>
        </pc:picChg>
      </pc:sldChg>
    </pc:docChg>
  </pc:docChgLst>
  <pc:docChgLst>
    <pc:chgData name="Elbek Bakiev" userId="0c7da733-1441-4266-9504-408a8bf1fc7c" providerId="ADAL" clId="{FF431564-2AD5-F54D-9D24-53EC2E22BB0C}"/>
    <pc:docChg chg="custSel modSld modMainMaster">
      <pc:chgData name="Elbek Bakiev" userId="0c7da733-1441-4266-9504-408a8bf1fc7c" providerId="ADAL" clId="{FF431564-2AD5-F54D-9D24-53EC2E22BB0C}" dt="2023-01-14T18:28:30.600" v="25" actId="732"/>
      <pc:docMkLst>
        <pc:docMk/>
      </pc:docMkLst>
      <pc:sldChg chg="modSp mod">
        <pc:chgData name="Elbek Bakiev" userId="0c7da733-1441-4266-9504-408a8bf1fc7c" providerId="ADAL" clId="{FF431564-2AD5-F54D-9D24-53EC2E22BB0C}" dt="2023-01-11T14:25:11.026" v="3" actId="1076"/>
        <pc:sldMkLst>
          <pc:docMk/>
          <pc:sldMk cId="922548223" sldId="256"/>
        </pc:sldMkLst>
        <pc:spChg chg="mod">
          <ac:chgData name="Elbek Bakiev" userId="0c7da733-1441-4266-9504-408a8bf1fc7c" providerId="ADAL" clId="{FF431564-2AD5-F54D-9D24-53EC2E22BB0C}" dt="2023-01-11T14:25:11.026" v="3" actId="1076"/>
          <ac:spMkLst>
            <pc:docMk/>
            <pc:sldMk cId="922548223" sldId="256"/>
            <ac:spMk id="8" creationId="{FBC85268-28AA-1E78-0DA6-39F7F9C26F7D}"/>
          </ac:spMkLst>
        </pc:spChg>
      </pc:sldChg>
      <pc:sldChg chg="addSp delSp modSp mod modCm">
        <pc:chgData name="Elbek Bakiev" userId="0c7da733-1441-4266-9504-408a8bf1fc7c" providerId="ADAL" clId="{FF431564-2AD5-F54D-9D24-53EC2E22BB0C}" dt="2023-01-14T16:45:52.765" v="20"/>
        <pc:sldMkLst>
          <pc:docMk/>
          <pc:sldMk cId="3485174888" sldId="257"/>
        </pc:sldMkLst>
        <pc:spChg chg="del mod">
          <ac:chgData name="Elbek Bakiev" userId="0c7da733-1441-4266-9504-408a8bf1fc7c" providerId="ADAL" clId="{FF431564-2AD5-F54D-9D24-53EC2E22BB0C}" dt="2023-01-11T14:46:40.424" v="9" actId="21"/>
          <ac:spMkLst>
            <pc:docMk/>
            <pc:sldMk cId="3485174888" sldId="257"/>
            <ac:spMk id="2" creationId="{27C34475-492A-58FC-5C3A-270FD4552921}"/>
          </ac:spMkLst>
        </pc:spChg>
        <pc:picChg chg="add mod">
          <ac:chgData name="Elbek Bakiev" userId="0c7da733-1441-4266-9504-408a8bf1fc7c" providerId="ADAL" clId="{FF431564-2AD5-F54D-9D24-53EC2E22BB0C}" dt="2023-01-11T15:06:51.445" v="13" actId="1076"/>
          <ac:picMkLst>
            <pc:docMk/>
            <pc:sldMk cId="3485174888" sldId="257"/>
            <ac:picMk id="1026" creationId="{4E726AD0-2B32-B047-8716-2ED53EECB2BD}"/>
          </ac:picMkLst>
        </pc:picChg>
        <pc:extLst>
          <p:ext xmlns:p="http://schemas.openxmlformats.org/presentationml/2006/main" uri="{D6D511B9-2390-475A-947B-AFAB55BFBCF1}">
            <pc226:cmChg xmlns:pc226="http://schemas.microsoft.com/office/powerpoint/2022/06/main/command" chg="">
              <pc226:chgData name="Elbek Bakiev" userId="0c7da733-1441-4266-9504-408a8bf1fc7c" providerId="ADAL" clId="{FF431564-2AD5-F54D-9D24-53EC2E22BB0C}" dt="2023-01-14T16:45:52.765" v="20"/>
              <pc2:cmMkLst xmlns:pc2="http://schemas.microsoft.com/office/powerpoint/2019/9/main/command">
                <pc:docMk/>
                <pc:sldMk cId="3485174888" sldId="257"/>
                <pc2:cmMk id="{4C1CE404-989D-46A0-8DE7-6C52B4F51A97}"/>
              </pc2:cmMkLst>
              <pc226:cmRplyChg chg="mod">
                <pc226:chgData name="Elbek Bakiev" userId="0c7da733-1441-4266-9504-408a8bf1fc7c" providerId="ADAL" clId="{FF431564-2AD5-F54D-9D24-53EC2E22BB0C}" dt="2023-01-14T16:45:52.765" v="20"/>
                <pc2:cmRplyMkLst xmlns:pc2="http://schemas.microsoft.com/office/powerpoint/2019/9/main/command">
                  <pc:docMk/>
                  <pc:sldMk cId="3485174888" sldId="257"/>
                  <pc2:cmMk id="{4C1CE404-989D-46A0-8DE7-6C52B4F51A97}"/>
                  <pc2:cmRplyMk id="{245D4679-2BFE-41EE-B489-E4BF7488EBC0}"/>
                </pc2:cmRplyMkLst>
              </pc226:cmRplyChg>
            </pc226:cmChg>
          </p:ext>
        </pc:extLst>
      </pc:sldChg>
      <pc:sldChg chg="modSp mod">
        <pc:chgData name="Elbek Bakiev" userId="0c7da733-1441-4266-9504-408a8bf1fc7c" providerId="ADAL" clId="{FF431564-2AD5-F54D-9D24-53EC2E22BB0C}" dt="2023-01-11T15:46:44.740" v="18" actId="20577"/>
        <pc:sldMkLst>
          <pc:docMk/>
          <pc:sldMk cId="2719187844" sldId="259"/>
        </pc:sldMkLst>
        <pc:graphicFrameChg chg="mod modGraphic">
          <ac:chgData name="Elbek Bakiev" userId="0c7da733-1441-4266-9504-408a8bf1fc7c" providerId="ADAL" clId="{FF431564-2AD5-F54D-9D24-53EC2E22BB0C}" dt="2023-01-11T15:46:44.740" v="18" actId="20577"/>
          <ac:graphicFrameMkLst>
            <pc:docMk/>
            <pc:sldMk cId="2719187844" sldId="259"/>
            <ac:graphicFrameMk id="10" creationId="{3199B69D-580A-500B-5D61-AB30291A80C1}"/>
          </ac:graphicFrameMkLst>
        </pc:graphicFrameChg>
      </pc:sldChg>
      <pc:sldChg chg="modCm">
        <pc:chgData name="Elbek Bakiev" userId="0c7da733-1441-4266-9504-408a8bf1fc7c" providerId="ADAL" clId="{FF431564-2AD5-F54D-9D24-53EC2E22BB0C}" dt="2023-01-14T16:45:41.123" v="19"/>
        <pc:sldMkLst>
          <pc:docMk/>
          <pc:sldMk cId="2496960898" sldId="264"/>
        </pc:sldMkLst>
        <pc:extLst>
          <p:ext xmlns:p="http://schemas.openxmlformats.org/presentationml/2006/main" uri="{D6D511B9-2390-475A-947B-AFAB55BFBCF1}">
            <pc226:cmChg xmlns:pc226="http://schemas.microsoft.com/office/powerpoint/2022/06/main/command" chg="">
              <pc226:chgData name="Elbek Bakiev" userId="0c7da733-1441-4266-9504-408a8bf1fc7c" providerId="ADAL" clId="{FF431564-2AD5-F54D-9D24-53EC2E22BB0C}" dt="2023-01-14T16:45:41.123" v="19"/>
              <pc2:cmMkLst xmlns:pc2="http://schemas.microsoft.com/office/powerpoint/2019/9/main/command">
                <pc:docMk/>
                <pc:sldMk cId="2496960898" sldId="264"/>
                <pc2:cmMk id="{46EA93D9-58A1-4534-8B61-140D7965D45D}"/>
              </pc2:cmMkLst>
              <pc226:cmRplyChg chg="mod">
                <pc226:chgData name="Elbek Bakiev" userId="0c7da733-1441-4266-9504-408a8bf1fc7c" providerId="ADAL" clId="{FF431564-2AD5-F54D-9D24-53EC2E22BB0C}" dt="2023-01-14T16:45:41.123" v="19"/>
                <pc2:cmRplyMkLst xmlns:pc2="http://schemas.microsoft.com/office/powerpoint/2019/9/main/command">
                  <pc:docMk/>
                  <pc:sldMk cId="2496960898" sldId="264"/>
                  <pc2:cmMk id="{46EA93D9-58A1-4534-8B61-140D7965D45D}"/>
                  <pc2:cmRplyMk id="{DD66F832-2140-4B5E-BBB6-89BAB31A1E86}"/>
                </pc2:cmRplyMkLst>
              </pc226:cmRplyChg>
            </pc226:cmChg>
          </p:ext>
        </pc:extLst>
      </pc:sldChg>
      <pc:sldChg chg="modSp mod">
        <pc:chgData name="Elbek Bakiev" userId="0c7da733-1441-4266-9504-408a8bf1fc7c" providerId="ADAL" clId="{FF431564-2AD5-F54D-9D24-53EC2E22BB0C}" dt="2023-01-14T18:28:30.600" v="25" actId="732"/>
        <pc:sldMkLst>
          <pc:docMk/>
          <pc:sldMk cId="919802374" sldId="266"/>
        </pc:sldMkLst>
        <pc:picChg chg="mod modCrop">
          <ac:chgData name="Elbek Bakiev" userId="0c7da733-1441-4266-9504-408a8bf1fc7c" providerId="ADAL" clId="{FF431564-2AD5-F54D-9D24-53EC2E22BB0C}" dt="2023-01-14T18:28:30.600" v="25" actId="732"/>
          <ac:picMkLst>
            <pc:docMk/>
            <pc:sldMk cId="919802374" sldId="266"/>
            <ac:picMk id="9" creationId="{5E0C31EE-8781-7F31-2B51-B875F950AF8B}"/>
          </ac:picMkLst>
        </pc:picChg>
      </pc:sldChg>
      <pc:sldMasterChg chg="addSp modSp mod">
        <pc:chgData name="Elbek Bakiev" userId="0c7da733-1441-4266-9504-408a8bf1fc7c" providerId="ADAL" clId="{FF431564-2AD5-F54D-9D24-53EC2E22BB0C}" dt="2023-01-11T14:26:52.762" v="6" actId="14100"/>
        <pc:sldMasterMkLst>
          <pc:docMk/>
          <pc:sldMasterMk cId="2308126324" sldId="2147483648"/>
        </pc:sldMasterMkLst>
        <pc:spChg chg="add mod">
          <ac:chgData name="Elbek Bakiev" userId="0c7da733-1441-4266-9504-408a8bf1fc7c" providerId="ADAL" clId="{FF431564-2AD5-F54D-9D24-53EC2E22BB0C}" dt="2023-01-11T14:26:52.762" v="6" actId="14100"/>
          <ac:spMkLst>
            <pc:docMk/>
            <pc:sldMasterMk cId="2308126324" sldId="2147483648"/>
            <ac:spMk id="7" creationId="{4F9D11E4-2E5C-F921-B26C-EF20A5C644CE}"/>
          </ac:spMkLst>
        </pc:spChg>
      </pc:sldMasterChg>
    </pc:docChg>
  </pc:docChgLst>
  <pc:docChgLst>
    <pc:chgData name="Bruno Hyska" userId="287a51a8-2b2a-418d-8d14-b71db88739d2" providerId="ADAL" clId="{EF8EB572-EDCB-2E44-8685-1D754581008E}"/>
    <pc:docChg chg="undo custSel addSld delSld modSld">
      <pc:chgData name="Bruno Hyska" userId="287a51a8-2b2a-418d-8d14-b71db88739d2" providerId="ADAL" clId="{EF8EB572-EDCB-2E44-8685-1D754581008E}" dt="2023-01-15T14:04:10.553" v="3071" actId="1440"/>
      <pc:docMkLst>
        <pc:docMk/>
      </pc:docMkLst>
      <pc:sldChg chg="addSp delSp modSp mod setBg">
        <pc:chgData name="Bruno Hyska" userId="287a51a8-2b2a-418d-8d14-b71db88739d2" providerId="ADAL" clId="{EF8EB572-EDCB-2E44-8685-1D754581008E}" dt="2023-01-15T14:04:10.553" v="3071" actId="1440"/>
        <pc:sldMkLst>
          <pc:docMk/>
          <pc:sldMk cId="3485174888" sldId="257"/>
        </pc:sldMkLst>
        <pc:spChg chg="mod">
          <ac:chgData name="Bruno Hyska" userId="287a51a8-2b2a-418d-8d14-b71db88739d2" providerId="ADAL" clId="{EF8EB572-EDCB-2E44-8685-1D754581008E}" dt="2023-01-14T15:38:55.332" v="2972" actId="26606"/>
          <ac:spMkLst>
            <pc:docMk/>
            <pc:sldMk cId="3485174888" sldId="257"/>
            <ac:spMk id="3" creationId="{08550EEC-1C99-12CB-F8E8-75C5C52E0F20}"/>
          </ac:spMkLst>
        </pc:spChg>
        <pc:spChg chg="mod">
          <ac:chgData name="Bruno Hyska" userId="287a51a8-2b2a-418d-8d14-b71db88739d2" providerId="ADAL" clId="{EF8EB572-EDCB-2E44-8685-1D754581008E}" dt="2023-01-14T15:38:55.332" v="2972" actId="26606"/>
          <ac:spMkLst>
            <pc:docMk/>
            <pc:sldMk cId="3485174888" sldId="257"/>
            <ac:spMk id="4" creationId="{5CE83A81-E6C1-257F-3466-0FCC1F2DBE3C}"/>
          </ac:spMkLst>
        </pc:spChg>
        <pc:spChg chg="mod">
          <ac:chgData name="Bruno Hyska" userId="287a51a8-2b2a-418d-8d14-b71db88739d2" providerId="ADAL" clId="{EF8EB572-EDCB-2E44-8685-1D754581008E}" dt="2023-01-14T15:38:55.332" v="2972" actId="26606"/>
          <ac:spMkLst>
            <pc:docMk/>
            <pc:sldMk cId="3485174888" sldId="257"/>
            <ac:spMk id="5" creationId="{E55BD302-BA22-F356-60C6-C08B146C91E4}"/>
          </ac:spMkLst>
        </pc:spChg>
        <pc:spChg chg="mod">
          <ac:chgData name="Bruno Hyska" userId="287a51a8-2b2a-418d-8d14-b71db88739d2" providerId="ADAL" clId="{EF8EB572-EDCB-2E44-8685-1D754581008E}" dt="2023-01-14T15:38:55.332" v="2972" actId="26606"/>
          <ac:spMkLst>
            <pc:docMk/>
            <pc:sldMk cId="3485174888" sldId="257"/>
            <ac:spMk id="6" creationId="{519E0442-A8E9-1E99-386A-8476D3364E60}"/>
          </ac:spMkLst>
        </pc:spChg>
        <pc:spChg chg="mod">
          <ac:chgData name="Bruno Hyska" userId="287a51a8-2b2a-418d-8d14-b71db88739d2" providerId="ADAL" clId="{EF8EB572-EDCB-2E44-8685-1D754581008E}" dt="2023-01-14T15:38:55.332" v="2972" actId="26606"/>
          <ac:spMkLst>
            <pc:docMk/>
            <pc:sldMk cId="3485174888" sldId="257"/>
            <ac:spMk id="7" creationId="{8AC3B3E1-F13D-0A05-4B33-8794DEEA612B}"/>
          </ac:spMkLst>
        </pc:spChg>
        <pc:picChg chg="mod ord">
          <ac:chgData name="Bruno Hyska" userId="287a51a8-2b2a-418d-8d14-b71db88739d2" providerId="ADAL" clId="{EF8EB572-EDCB-2E44-8685-1D754581008E}" dt="2023-01-15T14:04:10.553" v="3071" actId="1440"/>
          <ac:picMkLst>
            <pc:docMk/>
            <pc:sldMk cId="3485174888" sldId="257"/>
            <ac:picMk id="1026" creationId="{4E726AD0-2B32-B047-8716-2ED53EECB2BD}"/>
          </ac:picMkLst>
        </pc:picChg>
        <pc:cxnChg chg="add del">
          <ac:chgData name="Bruno Hyska" userId="287a51a8-2b2a-418d-8d14-b71db88739d2" providerId="ADAL" clId="{EF8EB572-EDCB-2E44-8685-1D754581008E}" dt="2023-01-14T15:38:55.332" v="2972" actId="26606"/>
          <ac:cxnSpMkLst>
            <pc:docMk/>
            <pc:sldMk cId="3485174888" sldId="257"/>
            <ac:cxnSpMk id="1031" creationId="{A7F400EE-A8A5-48AF-B4D6-291B52C6F0B0}"/>
          </ac:cxnSpMkLst>
        </pc:cxnChg>
      </pc:sldChg>
      <pc:sldChg chg="addSp delSp modSp mod setBg delAnim modAnim">
        <pc:chgData name="Bruno Hyska" userId="287a51a8-2b2a-418d-8d14-b71db88739d2" providerId="ADAL" clId="{EF8EB572-EDCB-2E44-8685-1D754581008E}" dt="2023-01-14T16:11:17.849" v="3058" actId="26606"/>
        <pc:sldMkLst>
          <pc:docMk/>
          <pc:sldMk cId="4075795807" sldId="258"/>
        </pc:sldMkLst>
        <pc:spChg chg="mod">
          <ac:chgData name="Bruno Hyska" userId="287a51a8-2b2a-418d-8d14-b71db88739d2" providerId="ADAL" clId="{EF8EB572-EDCB-2E44-8685-1D754581008E}" dt="2023-01-14T16:11:17.849" v="3058" actId="26606"/>
          <ac:spMkLst>
            <pc:docMk/>
            <pc:sldMk cId="4075795807" sldId="258"/>
            <ac:spMk id="2" creationId="{43AFE8D1-E822-4298-A4F2-A7492ED90DF1}"/>
          </ac:spMkLst>
        </pc:spChg>
        <pc:spChg chg="mod ord">
          <ac:chgData name="Bruno Hyska" userId="287a51a8-2b2a-418d-8d14-b71db88739d2" providerId="ADAL" clId="{EF8EB572-EDCB-2E44-8685-1D754581008E}" dt="2023-01-14T16:11:17.849" v="3058" actId="26606"/>
          <ac:spMkLst>
            <pc:docMk/>
            <pc:sldMk cId="4075795807" sldId="258"/>
            <ac:spMk id="3" creationId="{35AE39AE-554D-A05F-58F2-4F360CC8410F}"/>
          </ac:spMkLst>
        </pc:spChg>
        <pc:spChg chg="mod ord">
          <ac:chgData name="Bruno Hyska" userId="287a51a8-2b2a-418d-8d14-b71db88739d2" providerId="ADAL" clId="{EF8EB572-EDCB-2E44-8685-1D754581008E}" dt="2023-01-14T16:11:17.849" v="3058" actId="26606"/>
          <ac:spMkLst>
            <pc:docMk/>
            <pc:sldMk cId="4075795807" sldId="258"/>
            <ac:spMk id="4" creationId="{A711C58D-3C8A-B7A6-D8F0-3773BB7CE83F}"/>
          </ac:spMkLst>
        </pc:spChg>
        <pc:spChg chg="mod">
          <ac:chgData name="Bruno Hyska" userId="287a51a8-2b2a-418d-8d14-b71db88739d2" providerId="ADAL" clId="{EF8EB572-EDCB-2E44-8685-1D754581008E}" dt="2023-01-14T16:11:17.849" v="3058" actId="26606"/>
          <ac:spMkLst>
            <pc:docMk/>
            <pc:sldMk cId="4075795807" sldId="258"/>
            <ac:spMk id="5" creationId="{2B3AD2E1-5B54-7831-F7A2-8BECF0D51A52}"/>
          </ac:spMkLst>
        </pc:spChg>
        <pc:spChg chg="add del mod">
          <ac:chgData name="Bruno Hyska" userId="287a51a8-2b2a-418d-8d14-b71db88739d2" providerId="ADAL" clId="{EF8EB572-EDCB-2E44-8685-1D754581008E}" dt="2023-01-11T15:20:28.035" v="33" actId="26606"/>
          <ac:spMkLst>
            <pc:docMk/>
            <pc:sldMk cId="4075795807" sldId="258"/>
            <ac:spMk id="6" creationId="{8C402CF2-22B4-5B7A-2E28-A1D8BBA20116}"/>
          </ac:spMkLst>
        </pc:spChg>
        <pc:spChg chg="add del mod">
          <ac:chgData name="Bruno Hyska" userId="287a51a8-2b2a-418d-8d14-b71db88739d2" providerId="ADAL" clId="{EF8EB572-EDCB-2E44-8685-1D754581008E}" dt="2023-01-14T15:37:53.163" v="2970" actId="26606"/>
          <ac:spMkLst>
            <pc:docMk/>
            <pc:sldMk cId="4075795807" sldId="258"/>
            <ac:spMk id="7" creationId="{0222CA5E-8FD5-1FB2-DE95-17B02E6F9FDE}"/>
          </ac:spMkLst>
        </pc:spChg>
        <pc:spChg chg="add del mod">
          <ac:chgData name="Bruno Hyska" userId="287a51a8-2b2a-418d-8d14-b71db88739d2" providerId="ADAL" clId="{EF8EB572-EDCB-2E44-8685-1D754581008E}" dt="2023-01-14T16:09:00.303" v="3053" actId="26606"/>
          <ac:spMkLst>
            <pc:docMk/>
            <pc:sldMk cId="4075795807" sldId="258"/>
            <ac:spMk id="9" creationId="{5C07E574-896E-E0BC-4274-DE40F9AF5A71}"/>
          </ac:spMkLst>
        </pc:spChg>
        <pc:spChg chg="add del">
          <ac:chgData name="Bruno Hyska" userId="287a51a8-2b2a-418d-8d14-b71db88739d2" providerId="ADAL" clId="{EF8EB572-EDCB-2E44-8685-1D754581008E}" dt="2023-01-11T15:15:45.018" v="3" actId="478"/>
          <ac:spMkLst>
            <pc:docMk/>
            <pc:sldMk cId="4075795807" sldId="258"/>
            <ac:spMk id="9" creationId="{73323EB9-5CEE-04C9-0124-A66B8858CE7B}"/>
          </ac:spMkLst>
        </pc:spChg>
        <pc:spChg chg="add del mod">
          <ac:chgData name="Bruno Hyska" userId="287a51a8-2b2a-418d-8d14-b71db88739d2" providerId="ADAL" clId="{EF8EB572-EDCB-2E44-8685-1D754581008E}" dt="2023-01-11T15:17:44.807" v="15" actId="478"/>
          <ac:spMkLst>
            <pc:docMk/>
            <pc:sldMk cId="4075795807" sldId="258"/>
            <ac:spMk id="10" creationId="{2FBA4DCC-B235-9594-894A-27DE233F2742}"/>
          </ac:spMkLst>
        </pc:spChg>
        <pc:spChg chg="add del">
          <ac:chgData name="Bruno Hyska" userId="287a51a8-2b2a-418d-8d14-b71db88739d2" providerId="ADAL" clId="{EF8EB572-EDCB-2E44-8685-1D754581008E}" dt="2023-01-14T16:11:17.849" v="3058" actId="26606"/>
          <ac:spMkLst>
            <pc:docMk/>
            <pc:sldMk cId="4075795807" sldId="258"/>
            <ac:spMk id="45" creationId="{BACC6370-2D7E-4714-9D71-7542949D7D5D}"/>
          </ac:spMkLst>
        </pc:spChg>
        <pc:spChg chg="add del">
          <ac:chgData name="Bruno Hyska" userId="287a51a8-2b2a-418d-8d14-b71db88739d2" providerId="ADAL" clId="{EF8EB572-EDCB-2E44-8685-1D754581008E}" dt="2023-01-14T16:11:17.849" v="3058" actId="26606"/>
          <ac:spMkLst>
            <pc:docMk/>
            <pc:sldMk cId="4075795807" sldId="258"/>
            <ac:spMk id="46" creationId="{F68B3F68-107C-434F-AA38-110D5EA91B85}"/>
          </ac:spMkLst>
        </pc:spChg>
        <pc:spChg chg="add del">
          <ac:chgData name="Bruno Hyska" userId="287a51a8-2b2a-418d-8d14-b71db88739d2" providerId="ADAL" clId="{EF8EB572-EDCB-2E44-8685-1D754581008E}" dt="2023-01-14T16:11:17.849" v="3058" actId="26606"/>
          <ac:spMkLst>
            <pc:docMk/>
            <pc:sldMk cId="4075795807" sldId="258"/>
            <ac:spMk id="47" creationId="{AAD0DBB9-1A4B-4391-81D4-CB19F9AB918A}"/>
          </ac:spMkLst>
        </pc:spChg>
        <pc:spChg chg="add del">
          <ac:chgData name="Bruno Hyska" userId="287a51a8-2b2a-418d-8d14-b71db88739d2" providerId="ADAL" clId="{EF8EB572-EDCB-2E44-8685-1D754581008E}" dt="2023-01-14T16:11:17.849" v="3058" actId="26606"/>
          <ac:spMkLst>
            <pc:docMk/>
            <pc:sldMk cId="4075795807" sldId="258"/>
            <ac:spMk id="48" creationId="{063BBA22-50EA-4C4D-BE05-F1CE4E63AA56}"/>
          </ac:spMkLst>
        </pc:spChg>
        <pc:spChg chg="add del">
          <ac:chgData name="Bruno Hyska" userId="287a51a8-2b2a-418d-8d14-b71db88739d2" providerId="ADAL" clId="{EF8EB572-EDCB-2E44-8685-1D754581008E}" dt="2023-01-14T16:11:05.620" v="3055" actId="26606"/>
          <ac:spMkLst>
            <pc:docMk/>
            <pc:sldMk cId="4075795807" sldId="258"/>
            <ac:spMk id="54" creationId="{37E32B78-23DD-4E77-8B9C-7779E3BF20C2}"/>
          </ac:spMkLst>
        </pc:spChg>
        <pc:graphicFrameChg chg="add del">
          <ac:chgData name="Bruno Hyska" userId="287a51a8-2b2a-418d-8d14-b71db88739d2" providerId="ADAL" clId="{EF8EB572-EDCB-2E44-8685-1D754581008E}" dt="2023-01-11T15:19:54.211" v="26" actId="26606"/>
          <ac:graphicFrameMkLst>
            <pc:docMk/>
            <pc:sldMk cId="4075795807" sldId="258"/>
            <ac:graphicFrameMk id="11" creationId="{67952CC1-C494-7FD8-DDA5-81BC1F668FEA}"/>
          </ac:graphicFrameMkLst>
        </pc:graphicFrameChg>
        <pc:graphicFrameChg chg="add del">
          <ac:chgData name="Bruno Hyska" userId="287a51a8-2b2a-418d-8d14-b71db88739d2" providerId="ADAL" clId="{EF8EB572-EDCB-2E44-8685-1D754581008E}" dt="2023-01-11T15:19:56.119" v="28" actId="26606"/>
          <ac:graphicFrameMkLst>
            <pc:docMk/>
            <pc:sldMk cId="4075795807" sldId="258"/>
            <ac:graphicFrameMk id="13" creationId="{7EC2FCD9-8994-23AD-3640-427FF7CD7CFD}"/>
          </ac:graphicFrameMkLst>
        </pc:graphicFrameChg>
        <pc:graphicFrameChg chg="add del">
          <ac:chgData name="Bruno Hyska" userId="287a51a8-2b2a-418d-8d14-b71db88739d2" providerId="ADAL" clId="{EF8EB572-EDCB-2E44-8685-1D754581008E}" dt="2023-01-11T15:20:26.985" v="30" actId="26606"/>
          <ac:graphicFrameMkLst>
            <pc:docMk/>
            <pc:sldMk cId="4075795807" sldId="258"/>
            <ac:graphicFrameMk id="15" creationId="{67952CC1-C494-7FD8-DDA5-81BC1F668FEA}"/>
          </ac:graphicFrameMkLst>
        </pc:graphicFrameChg>
        <pc:graphicFrameChg chg="add del">
          <ac:chgData name="Bruno Hyska" userId="287a51a8-2b2a-418d-8d14-b71db88739d2" providerId="ADAL" clId="{EF8EB572-EDCB-2E44-8685-1D754581008E}" dt="2023-01-11T15:20:28.021" v="32" actId="26606"/>
          <ac:graphicFrameMkLst>
            <pc:docMk/>
            <pc:sldMk cId="4075795807" sldId="258"/>
            <ac:graphicFrameMk id="17" creationId="{7EC2FCD9-8994-23AD-3640-427FF7CD7CFD}"/>
          </ac:graphicFrameMkLst>
        </pc:graphicFrameChg>
        <pc:graphicFrameChg chg="add del">
          <ac:chgData name="Bruno Hyska" userId="287a51a8-2b2a-418d-8d14-b71db88739d2" providerId="ADAL" clId="{EF8EB572-EDCB-2E44-8685-1D754581008E}" dt="2023-01-14T15:37:08.616" v="2959" actId="26606"/>
          <ac:graphicFrameMkLst>
            <pc:docMk/>
            <pc:sldMk cId="4075795807" sldId="258"/>
            <ac:graphicFrameMk id="18" creationId="{ED4754FF-70CE-63C3-7979-83B8A876EF87}"/>
          </ac:graphicFrameMkLst>
        </pc:graphicFrameChg>
        <pc:graphicFrameChg chg="add del mod modGraphic">
          <ac:chgData name="Bruno Hyska" userId="287a51a8-2b2a-418d-8d14-b71db88739d2" providerId="ADAL" clId="{EF8EB572-EDCB-2E44-8685-1D754581008E}" dt="2023-01-14T15:34:02.495" v="2835" actId="478"/>
          <ac:graphicFrameMkLst>
            <pc:docMk/>
            <pc:sldMk cId="4075795807" sldId="258"/>
            <ac:graphicFrameMk id="19" creationId="{67952CC1-C494-7FD8-DDA5-81BC1F668FEA}"/>
          </ac:graphicFrameMkLst>
        </pc:graphicFrameChg>
        <pc:graphicFrameChg chg="add del">
          <ac:chgData name="Bruno Hyska" userId="287a51a8-2b2a-418d-8d14-b71db88739d2" providerId="ADAL" clId="{EF8EB572-EDCB-2E44-8685-1D754581008E}" dt="2023-01-14T15:37:17.358" v="2961" actId="26606"/>
          <ac:graphicFrameMkLst>
            <pc:docMk/>
            <pc:sldMk cId="4075795807" sldId="258"/>
            <ac:graphicFrameMk id="20" creationId="{628788DD-B84D-16BC-6763-F77703D681F8}"/>
          </ac:graphicFrameMkLst>
        </pc:graphicFrameChg>
        <pc:graphicFrameChg chg="add del">
          <ac:chgData name="Bruno Hyska" userId="287a51a8-2b2a-418d-8d14-b71db88739d2" providerId="ADAL" clId="{EF8EB572-EDCB-2E44-8685-1D754581008E}" dt="2023-01-14T16:07:18.272" v="3030" actId="26606"/>
          <ac:graphicFrameMkLst>
            <pc:docMk/>
            <pc:sldMk cId="4075795807" sldId="258"/>
            <ac:graphicFrameMk id="21" creationId="{6BEEC1C7-4B67-F65F-5195-CA74B1B11A2B}"/>
          </ac:graphicFrameMkLst>
        </pc:graphicFrameChg>
        <pc:graphicFrameChg chg="add del">
          <ac:chgData name="Bruno Hyska" userId="287a51a8-2b2a-418d-8d14-b71db88739d2" providerId="ADAL" clId="{EF8EB572-EDCB-2E44-8685-1D754581008E}" dt="2023-01-14T15:37:32.951" v="2963" actId="26606"/>
          <ac:graphicFrameMkLst>
            <pc:docMk/>
            <pc:sldMk cId="4075795807" sldId="258"/>
            <ac:graphicFrameMk id="22" creationId="{ED4754FF-70CE-63C3-7979-83B8A876EF87}"/>
          </ac:graphicFrameMkLst>
        </pc:graphicFrameChg>
        <pc:graphicFrameChg chg="add del">
          <ac:chgData name="Bruno Hyska" userId="287a51a8-2b2a-418d-8d14-b71db88739d2" providerId="ADAL" clId="{EF8EB572-EDCB-2E44-8685-1D754581008E}" dt="2023-01-14T16:07:19.687" v="3032" actId="26606"/>
          <ac:graphicFrameMkLst>
            <pc:docMk/>
            <pc:sldMk cId="4075795807" sldId="258"/>
            <ac:graphicFrameMk id="23" creationId="{611607A4-991C-FB10-E152-E25CFD243004}"/>
          </ac:graphicFrameMkLst>
        </pc:graphicFrameChg>
        <pc:graphicFrameChg chg="add del">
          <ac:chgData name="Bruno Hyska" userId="287a51a8-2b2a-418d-8d14-b71db88739d2" providerId="ADAL" clId="{EF8EB572-EDCB-2E44-8685-1D754581008E}" dt="2023-01-14T15:37:42.426" v="2965" actId="26606"/>
          <ac:graphicFrameMkLst>
            <pc:docMk/>
            <pc:sldMk cId="4075795807" sldId="258"/>
            <ac:graphicFrameMk id="24" creationId="{6BEC2171-59A2-E65A-5104-C59FAB5010C6}"/>
          </ac:graphicFrameMkLst>
        </pc:graphicFrameChg>
        <pc:graphicFrameChg chg="add del">
          <ac:chgData name="Bruno Hyska" userId="287a51a8-2b2a-418d-8d14-b71db88739d2" providerId="ADAL" clId="{EF8EB572-EDCB-2E44-8685-1D754581008E}" dt="2023-01-14T16:07:21.405" v="3034" actId="26606"/>
          <ac:graphicFrameMkLst>
            <pc:docMk/>
            <pc:sldMk cId="4075795807" sldId="258"/>
            <ac:graphicFrameMk id="25" creationId="{6BEEC1C7-4B67-F65F-5195-CA74B1B11A2B}"/>
          </ac:graphicFrameMkLst>
        </pc:graphicFrameChg>
        <pc:graphicFrameChg chg="add del">
          <ac:chgData name="Bruno Hyska" userId="287a51a8-2b2a-418d-8d14-b71db88739d2" providerId="ADAL" clId="{EF8EB572-EDCB-2E44-8685-1D754581008E}" dt="2023-01-14T15:37:45.026" v="2967" actId="26606"/>
          <ac:graphicFrameMkLst>
            <pc:docMk/>
            <pc:sldMk cId="4075795807" sldId="258"/>
            <ac:graphicFrameMk id="26" creationId="{ED4754FF-70CE-63C3-7979-83B8A876EF87}"/>
          </ac:graphicFrameMkLst>
        </pc:graphicFrameChg>
        <pc:graphicFrameChg chg="add del">
          <ac:chgData name="Bruno Hyska" userId="287a51a8-2b2a-418d-8d14-b71db88739d2" providerId="ADAL" clId="{EF8EB572-EDCB-2E44-8685-1D754581008E}" dt="2023-01-14T16:07:22.754" v="3036" actId="26606"/>
          <ac:graphicFrameMkLst>
            <pc:docMk/>
            <pc:sldMk cId="4075795807" sldId="258"/>
            <ac:graphicFrameMk id="27" creationId="{611607A4-991C-FB10-E152-E25CFD243004}"/>
          </ac:graphicFrameMkLst>
        </pc:graphicFrameChg>
        <pc:graphicFrameChg chg="add del">
          <ac:chgData name="Bruno Hyska" userId="287a51a8-2b2a-418d-8d14-b71db88739d2" providerId="ADAL" clId="{EF8EB572-EDCB-2E44-8685-1D754581008E}" dt="2023-01-14T15:37:53.128" v="2969" actId="26606"/>
          <ac:graphicFrameMkLst>
            <pc:docMk/>
            <pc:sldMk cId="4075795807" sldId="258"/>
            <ac:graphicFrameMk id="28" creationId="{6BEC2171-59A2-E65A-5104-C59FAB5010C6}"/>
          </ac:graphicFrameMkLst>
        </pc:graphicFrameChg>
        <pc:graphicFrameChg chg="add del">
          <ac:chgData name="Bruno Hyska" userId="287a51a8-2b2a-418d-8d14-b71db88739d2" providerId="ADAL" clId="{EF8EB572-EDCB-2E44-8685-1D754581008E}" dt="2023-01-14T16:07:41.970" v="3038" actId="26606"/>
          <ac:graphicFrameMkLst>
            <pc:docMk/>
            <pc:sldMk cId="4075795807" sldId="258"/>
            <ac:graphicFrameMk id="29" creationId="{6BEEC1C7-4B67-F65F-5195-CA74B1B11A2B}"/>
          </ac:graphicFrameMkLst>
        </pc:graphicFrameChg>
        <pc:graphicFrameChg chg="add del">
          <ac:chgData name="Bruno Hyska" userId="287a51a8-2b2a-418d-8d14-b71db88739d2" providerId="ADAL" clId="{EF8EB572-EDCB-2E44-8685-1D754581008E}" dt="2023-01-14T16:06:46.625" v="3015" actId="478"/>
          <ac:graphicFrameMkLst>
            <pc:docMk/>
            <pc:sldMk cId="4075795807" sldId="258"/>
            <ac:graphicFrameMk id="30" creationId="{ED4754FF-70CE-63C3-7979-83B8A876EF87}"/>
          </ac:graphicFrameMkLst>
        </pc:graphicFrameChg>
        <pc:graphicFrameChg chg="add del">
          <ac:chgData name="Bruno Hyska" userId="287a51a8-2b2a-418d-8d14-b71db88739d2" providerId="ADAL" clId="{EF8EB572-EDCB-2E44-8685-1D754581008E}" dt="2023-01-14T16:07:42.987" v="3040" actId="26606"/>
          <ac:graphicFrameMkLst>
            <pc:docMk/>
            <pc:sldMk cId="4075795807" sldId="258"/>
            <ac:graphicFrameMk id="31" creationId="{611607A4-991C-FB10-E152-E25CFD243004}"/>
          </ac:graphicFrameMkLst>
        </pc:graphicFrameChg>
        <pc:graphicFrameChg chg="add del">
          <ac:chgData name="Bruno Hyska" userId="287a51a8-2b2a-418d-8d14-b71db88739d2" providerId="ADAL" clId="{EF8EB572-EDCB-2E44-8685-1D754581008E}" dt="2023-01-14T16:07:44.004" v="3042" actId="26606"/>
          <ac:graphicFrameMkLst>
            <pc:docMk/>
            <pc:sldMk cId="4075795807" sldId="258"/>
            <ac:graphicFrameMk id="33" creationId="{6BEEC1C7-4B67-F65F-5195-CA74B1B11A2B}"/>
          </ac:graphicFrameMkLst>
        </pc:graphicFrameChg>
        <pc:graphicFrameChg chg="add del">
          <ac:chgData name="Bruno Hyska" userId="287a51a8-2b2a-418d-8d14-b71db88739d2" providerId="ADAL" clId="{EF8EB572-EDCB-2E44-8685-1D754581008E}" dt="2023-01-14T16:07:44.800" v="3044" actId="26606"/>
          <ac:graphicFrameMkLst>
            <pc:docMk/>
            <pc:sldMk cId="4075795807" sldId="258"/>
            <ac:graphicFrameMk id="35" creationId="{611607A4-991C-FB10-E152-E25CFD243004}"/>
          </ac:graphicFrameMkLst>
        </pc:graphicFrameChg>
        <pc:graphicFrameChg chg="add del">
          <ac:chgData name="Bruno Hyska" userId="287a51a8-2b2a-418d-8d14-b71db88739d2" providerId="ADAL" clId="{EF8EB572-EDCB-2E44-8685-1D754581008E}" dt="2023-01-14T16:07:47.506" v="3046" actId="26606"/>
          <ac:graphicFrameMkLst>
            <pc:docMk/>
            <pc:sldMk cId="4075795807" sldId="258"/>
            <ac:graphicFrameMk id="37" creationId="{6BEEC1C7-4B67-F65F-5195-CA74B1B11A2B}"/>
          </ac:graphicFrameMkLst>
        </pc:graphicFrameChg>
        <pc:graphicFrameChg chg="add del">
          <ac:chgData name="Bruno Hyska" userId="287a51a8-2b2a-418d-8d14-b71db88739d2" providerId="ADAL" clId="{EF8EB572-EDCB-2E44-8685-1D754581008E}" dt="2023-01-14T16:07:48.384" v="3048" actId="26606"/>
          <ac:graphicFrameMkLst>
            <pc:docMk/>
            <pc:sldMk cId="4075795807" sldId="258"/>
            <ac:graphicFrameMk id="39" creationId="{611607A4-991C-FB10-E152-E25CFD243004}"/>
          </ac:graphicFrameMkLst>
        </pc:graphicFrameChg>
        <pc:graphicFrameChg chg="add del">
          <ac:chgData name="Bruno Hyska" userId="287a51a8-2b2a-418d-8d14-b71db88739d2" providerId="ADAL" clId="{EF8EB572-EDCB-2E44-8685-1D754581008E}" dt="2023-01-14T16:07:56.653" v="3050" actId="26606"/>
          <ac:graphicFrameMkLst>
            <pc:docMk/>
            <pc:sldMk cId="4075795807" sldId="258"/>
            <ac:graphicFrameMk id="41" creationId="{6BEEC1C7-4B67-F65F-5195-CA74B1B11A2B}"/>
          </ac:graphicFrameMkLst>
        </pc:graphicFrameChg>
        <pc:graphicFrameChg chg="add del">
          <ac:chgData name="Bruno Hyska" userId="287a51a8-2b2a-418d-8d14-b71db88739d2" providerId="ADAL" clId="{EF8EB572-EDCB-2E44-8685-1D754581008E}" dt="2023-01-14T16:09:00.265" v="3052" actId="26606"/>
          <ac:graphicFrameMkLst>
            <pc:docMk/>
            <pc:sldMk cId="4075795807" sldId="258"/>
            <ac:graphicFrameMk id="43" creationId="{611607A4-991C-FB10-E152-E25CFD243004}"/>
          </ac:graphicFrameMkLst>
        </pc:graphicFrameChg>
        <pc:graphicFrameChg chg="add mod modGraphic">
          <ac:chgData name="Bruno Hyska" userId="287a51a8-2b2a-418d-8d14-b71db88739d2" providerId="ADAL" clId="{EF8EB572-EDCB-2E44-8685-1D754581008E}" dt="2023-01-14T16:11:17.849" v="3058" actId="26606"/>
          <ac:graphicFrameMkLst>
            <pc:docMk/>
            <pc:sldMk cId="4075795807" sldId="258"/>
            <ac:graphicFrameMk id="49" creationId="{779AE2CA-F1B0-9AA8-B79A-E9D220923827}"/>
          </ac:graphicFrameMkLst>
        </pc:graphicFrameChg>
        <pc:picChg chg="add del mod">
          <ac:chgData name="Bruno Hyska" userId="287a51a8-2b2a-418d-8d14-b71db88739d2" providerId="ADAL" clId="{EF8EB572-EDCB-2E44-8685-1D754581008E}" dt="2023-01-11T15:17:40.224" v="13" actId="931"/>
          <ac:picMkLst>
            <pc:docMk/>
            <pc:sldMk cId="4075795807" sldId="258"/>
            <ac:picMk id="12" creationId="{77416DA2-CDF1-2173-4BC2-B18C76381F27}"/>
          </ac:picMkLst>
        </pc:picChg>
        <pc:picChg chg="add del mod">
          <ac:chgData name="Bruno Hyska" userId="287a51a8-2b2a-418d-8d14-b71db88739d2" providerId="ADAL" clId="{EF8EB572-EDCB-2E44-8685-1D754581008E}" dt="2023-01-11T15:18:47.591" v="19" actId="478"/>
          <ac:picMkLst>
            <pc:docMk/>
            <pc:sldMk cId="4075795807" sldId="258"/>
            <ac:picMk id="14" creationId="{35622D36-7CEA-7E17-D18A-2277F4E94009}"/>
          </ac:picMkLst>
        </pc:picChg>
        <pc:picChg chg="add del mod">
          <ac:chgData name="Bruno Hyska" userId="287a51a8-2b2a-418d-8d14-b71db88739d2" providerId="ADAL" clId="{EF8EB572-EDCB-2E44-8685-1D754581008E}" dt="2023-01-11T15:19:06.909" v="24" actId="478"/>
          <ac:picMkLst>
            <pc:docMk/>
            <pc:sldMk cId="4075795807" sldId="258"/>
            <ac:picMk id="16" creationId="{F0DEB727-CB4B-6EB4-3960-E8847FCBD22F}"/>
          </ac:picMkLst>
        </pc:picChg>
        <pc:cxnChg chg="add del">
          <ac:chgData name="Bruno Hyska" userId="287a51a8-2b2a-418d-8d14-b71db88739d2" providerId="ADAL" clId="{EF8EB572-EDCB-2E44-8685-1D754581008E}" dt="2023-01-11T15:14:34.709" v="1" actId="11529"/>
          <ac:cxnSpMkLst>
            <pc:docMk/>
            <pc:sldMk cId="4075795807" sldId="258"/>
            <ac:cxnSpMk id="8" creationId="{6B32F841-8BBB-6462-2DA6-D219FA013243}"/>
          </ac:cxnSpMkLst>
        </pc:cxnChg>
      </pc:sldChg>
      <pc:sldChg chg="addSp delSp modSp mod setBg">
        <pc:chgData name="Bruno Hyska" userId="287a51a8-2b2a-418d-8d14-b71db88739d2" providerId="ADAL" clId="{EF8EB572-EDCB-2E44-8685-1D754581008E}" dt="2023-01-14T15:52:05.334" v="2978" actId="26606"/>
        <pc:sldMkLst>
          <pc:docMk/>
          <pc:sldMk cId="2719187844" sldId="259"/>
        </pc:sldMkLst>
        <pc:spChg chg="mod">
          <ac:chgData name="Bruno Hyska" userId="287a51a8-2b2a-418d-8d14-b71db88739d2" providerId="ADAL" clId="{EF8EB572-EDCB-2E44-8685-1D754581008E}" dt="2023-01-14T15:52:05.334" v="2978" actId="26606"/>
          <ac:spMkLst>
            <pc:docMk/>
            <pc:sldMk cId="2719187844" sldId="259"/>
            <ac:spMk id="3" creationId="{08550EEC-1C99-12CB-F8E8-75C5C52E0F20}"/>
          </ac:spMkLst>
        </pc:spChg>
        <pc:spChg chg="mod">
          <ac:chgData name="Bruno Hyska" userId="287a51a8-2b2a-418d-8d14-b71db88739d2" providerId="ADAL" clId="{EF8EB572-EDCB-2E44-8685-1D754581008E}" dt="2023-01-14T15:52:05.334" v="2978" actId="26606"/>
          <ac:spMkLst>
            <pc:docMk/>
            <pc:sldMk cId="2719187844" sldId="259"/>
            <ac:spMk id="4" creationId="{5CE83A81-E6C1-257F-3466-0FCC1F2DBE3C}"/>
          </ac:spMkLst>
        </pc:spChg>
        <pc:spChg chg="mod">
          <ac:chgData name="Bruno Hyska" userId="287a51a8-2b2a-418d-8d14-b71db88739d2" providerId="ADAL" clId="{EF8EB572-EDCB-2E44-8685-1D754581008E}" dt="2023-01-14T15:52:05.334" v="2978" actId="26606"/>
          <ac:spMkLst>
            <pc:docMk/>
            <pc:sldMk cId="2719187844" sldId="259"/>
            <ac:spMk id="5" creationId="{E55BD302-BA22-F356-60C6-C08B146C91E4}"/>
          </ac:spMkLst>
        </pc:spChg>
        <pc:spChg chg="mod">
          <ac:chgData name="Bruno Hyska" userId="287a51a8-2b2a-418d-8d14-b71db88739d2" providerId="ADAL" clId="{EF8EB572-EDCB-2E44-8685-1D754581008E}" dt="2023-01-14T15:52:05.334" v="2978" actId="26606"/>
          <ac:spMkLst>
            <pc:docMk/>
            <pc:sldMk cId="2719187844" sldId="259"/>
            <ac:spMk id="6" creationId="{519E0442-A8E9-1E99-386A-8476D3364E60}"/>
          </ac:spMkLst>
        </pc:spChg>
        <pc:spChg chg="mod">
          <ac:chgData name="Bruno Hyska" userId="287a51a8-2b2a-418d-8d14-b71db88739d2" providerId="ADAL" clId="{EF8EB572-EDCB-2E44-8685-1D754581008E}" dt="2023-01-14T15:52:05.334" v="2978" actId="26606"/>
          <ac:spMkLst>
            <pc:docMk/>
            <pc:sldMk cId="2719187844" sldId="259"/>
            <ac:spMk id="7" creationId="{8AC3B3E1-F13D-0A05-4B33-8794DEEA612B}"/>
          </ac:spMkLst>
        </pc:spChg>
        <pc:spChg chg="add del mod">
          <ac:chgData name="Bruno Hyska" userId="287a51a8-2b2a-418d-8d14-b71db88739d2" providerId="ADAL" clId="{EF8EB572-EDCB-2E44-8685-1D754581008E}" dt="2023-01-11T15:30:42.300" v="43"/>
          <ac:spMkLst>
            <pc:docMk/>
            <pc:sldMk cId="2719187844" sldId="259"/>
            <ac:spMk id="8" creationId="{EEE50476-144F-DDD7-C2F4-6E2E684560E9}"/>
          </ac:spMkLst>
        </pc:spChg>
        <pc:spChg chg="add del mod">
          <ac:chgData name="Bruno Hyska" userId="287a51a8-2b2a-418d-8d14-b71db88739d2" providerId="ADAL" clId="{EF8EB572-EDCB-2E44-8685-1D754581008E}" dt="2023-01-11T15:31:54.190" v="45"/>
          <ac:spMkLst>
            <pc:docMk/>
            <pc:sldMk cId="2719187844" sldId="259"/>
            <ac:spMk id="11" creationId="{6E99E26E-4C4D-6F16-DA85-39B263F3858E}"/>
          </ac:spMkLst>
        </pc:spChg>
        <pc:spChg chg="add del">
          <ac:chgData name="Bruno Hyska" userId="287a51a8-2b2a-418d-8d14-b71db88739d2" providerId="ADAL" clId="{EF8EB572-EDCB-2E44-8685-1D754581008E}" dt="2023-01-14T15:51:59.826" v="2977" actId="26606"/>
          <ac:spMkLst>
            <pc:docMk/>
            <pc:sldMk cId="2719187844" sldId="259"/>
            <ac:spMk id="15" creationId="{0C0CCF94-9536-4A63-8FF2-E37827C92756}"/>
          </ac:spMkLst>
        </pc:spChg>
        <pc:spChg chg="add del">
          <ac:chgData name="Bruno Hyska" userId="287a51a8-2b2a-418d-8d14-b71db88739d2" providerId="ADAL" clId="{EF8EB572-EDCB-2E44-8685-1D754581008E}" dt="2023-01-14T15:51:59.826" v="2977" actId="26606"/>
          <ac:spMkLst>
            <pc:docMk/>
            <pc:sldMk cId="2719187844" sldId="259"/>
            <ac:spMk id="17" creationId="{C970655A-F4C2-4D7E-BAB6-D3BFC5CAE148}"/>
          </ac:spMkLst>
        </pc:spChg>
        <pc:spChg chg="add del">
          <ac:chgData name="Bruno Hyska" userId="287a51a8-2b2a-418d-8d14-b71db88739d2" providerId="ADAL" clId="{EF8EB572-EDCB-2E44-8685-1D754581008E}" dt="2023-01-14T15:51:59.826" v="2977" actId="26606"/>
          <ac:spMkLst>
            <pc:docMk/>
            <pc:sldMk cId="2719187844" sldId="259"/>
            <ac:spMk id="19" creationId="{3389D0BC-BA1D-4360-88F9-D9ECCBDAB50E}"/>
          </ac:spMkLst>
        </pc:spChg>
        <pc:graphicFrameChg chg="add del mod">
          <ac:chgData name="Bruno Hyska" userId="287a51a8-2b2a-418d-8d14-b71db88739d2" providerId="ADAL" clId="{EF8EB572-EDCB-2E44-8685-1D754581008E}" dt="2023-01-11T15:30:42.300" v="43"/>
          <ac:graphicFrameMkLst>
            <pc:docMk/>
            <pc:sldMk cId="2719187844" sldId="259"/>
            <ac:graphicFrameMk id="2" creationId="{13586C87-A2A6-B249-05AC-019128339326}"/>
          </ac:graphicFrameMkLst>
        </pc:graphicFrameChg>
        <pc:graphicFrameChg chg="add del mod">
          <ac:chgData name="Bruno Hyska" userId="287a51a8-2b2a-418d-8d14-b71db88739d2" providerId="ADAL" clId="{EF8EB572-EDCB-2E44-8685-1D754581008E}" dt="2023-01-11T15:31:54.190" v="45"/>
          <ac:graphicFrameMkLst>
            <pc:docMk/>
            <pc:sldMk cId="2719187844" sldId="259"/>
            <ac:graphicFrameMk id="9" creationId="{0EBAA347-A328-CDF9-AD42-A66B06561861}"/>
          </ac:graphicFrameMkLst>
        </pc:graphicFrameChg>
        <pc:graphicFrameChg chg="mod modGraphic">
          <ac:chgData name="Bruno Hyska" userId="287a51a8-2b2a-418d-8d14-b71db88739d2" providerId="ADAL" clId="{EF8EB572-EDCB-2E44-8685-1D754581008E}" dt="2023-01-14T15:52:05.334" v="2978" actId="26606"/>
          <ac:graphicFrameMkLst>
            <pc:docMk/>
            <pc:sldMk cId="2719187844" sldId="259"/>
            <ac:graphicFrameMk id="10" creationId="{3199B69D-580A-500B-5D61-AB30291A80C1}"/>
          </ac:graphicFrameMkLst>
        </pc:graphicFrameChg>
      </pc:sldChg>
      <pc:sldChg chg="modSp">
        <pc:chgData name="Bruno Hyska" userId="287a51a8-2b2a-418d-8d14-b71db88739d2" providerId="ADAL" clId="{EF8EB572-EDCB-2E44-8685-1D754581008E}" dt="2023-01-14T16:00:38.717" v="3007" actId="1076"/>
        <pc:sldMkLst>
          <pc:docMk/>
          <pc:sldMk cId="3795173824" sldId="260"/>
        </pc:sldMkLst>
        <pc:picChg chg="mod">
          <ac:chgData name="Bruno Hyska" userId="287a51a8-2b2a-418d-8d14-b71db88739d2" providerId="ADAL" clId="{EF8EB572-EDCB-2E44-8685-1D754581008E}" dt="2023-01-14T16:00:38.717" v="3007" actId="1076"/>
          <ac:picMkLst>
            <pc:docMk/>
            <pc:sldMk cId="3795173824" sldId="260"/>
            <ac:picMk id="2050" creationId="{ECA12F0D-10ED-C709-A077-57E6767630C9}"/>
          </ac:picMkLst>
        </pc:picChg>
        <pc:picChg chg="mod">
          <ac:chgData name="Bruno Hyska" userId="287a51a8-2b2a-418d-8d14-b71db88739d2" providerId="ADAL" clId="{EF8EB572-EDCB-2E44-8685-1D754581008E}" dt="2023-01-14T16:00:36.637" v="3006" actId="1076"/>
          <ac:picMkLst>
            <pc:docMk/>
            <pc:sldMk cId="3795173824" sldId="260"/>
            <ac:picMk id="2052" creationId="{56EBFD93-9F66-44F8-9601-DF51445AE506}"/>
          </ac:picMkLst>
        </pc:picChg>
      </pc:sldChg>
      <pc:sldChg chg="modSp mod">
        <pc:chgData name="Bruno Hyska" userId="287a51a8-2b2a-418d-8d14-b71db88739d2" providerId="ADAL" clId="{EF8EB572-EDCB-2E44-8685-1D754581008E}" dt="2023-01-15T14:01:11.920" v="3060" actId="1440"/>
        <pc:sldMkLst>
          <pc:docMk/>
          <pc:sldMk cId="2112511869" sldId="261"/>
        </pc:sldMkLst>
        <pc:picChg chg="mod">
          <ac:chgData name="Bruno Hyska" userId="287a51a8-2b2a-418d-8d14-b71db88739d2" providerId="ADAL" clId="{EF8EB572-EDCB-2E44-8685-1D754581008E}" dt="2023-01-15T14:01:11.920" v="3060" actId="1440"/>
          <ac:picMkLst>
            <pc:docMk/>
            <pc:sldMk cId="2112511869" sldId="261"/>
            <ac:picMk id="8" creationId="{14EC3956-49F6-D33C-7B9C-1B55C38771B5}"/>
          </ac:picMkLst>
        </pc:picChg>
      </pc:sldChg>
      <pc:sldChg chg="addSp delSp modSp new del mod setBg">
        <pc:chgData name="Bruno Hyska" userId="287a51a8-2b2a-418d-8d14-b71db88739d2" providerId="ADAL" clId="{EF8EB572-EDCB-2E44-8685-1D754581008E}" dt="2023-01-11T15:32:27.798" v="53" actId="2696"/>
        <pc:sldMkLst>
          <pc:docMk/>
          <pc:sldMk cId="3470062858" sldId="261"/>
        </pc:sldMkLst>
        <pc:spChg chg="mod">
          <ac:chgData name="Bruno Hyska" userId="287a51a8-2b2a-418d-8d14-b71db88739d2" providerId="ADAL" clId="{EF8EB572-EDCB-2E44-8685-1D754581008E}" dt="2023-01-11T15:32:21.244" v="51" actId="26606"/>
          <ac:spMkLst>
            <pc:docMk/>
            <pc:sldMk cId="3470062858" sldId="261"/>
            <ac:spMk id="2" creationId="{2C6CFF64-5B39-6B33-F354-505AC6D5E9B6}"/>
          </ac:spMkLst>
        </pc:spChg>
        <pc:spChg chg="del">
          <ac:chgData name="Bruno Hyska" userId="287a51a8-2b2a-418d-8d14-b71db88739d2" providerId="ADAL" clId="{EF8EB572-EDCB-2E44-8685-1D754581008E}" dt="2023-01-11T15:32:03.806" v="47"/>
          <ac:spMkLst>
            <pc:docMk/>
            <pc:sldMk cId="3470062858" sldId="261"/>
            <ac:spMk id="3" creationId="{CF91E8A8-DBCD-5AEE-8BDD-221EA0502CB9}"/>
          </ac:spMkLst>
        </pc:spChg>
        <pc:spChg chg="mod">
          <ac:chgData name="Bruno Hyska" userId="287a51a8-2b2a-418d-8d14-b71db88739d2" providerId="ADAL" clId="{EF8EB572-EDCB-2E44-8685-1D754581008E}" dt="2023-01-11T15:32:21.244" v="51" actId="26606"/>
          <ac:spMkLst>
            <pc:docMk/>
            <pc:sldMk cId="3470062858" sldId="261"/>
            <ac:spMk id="4" creationId="{F0BFD818-0A4E-69F9-0FBB-FCC7F97F7698}"/>
          </ac:spMkLst>
        </pc:spChg>
        <pc:spChg chg="mod">
          <ac:chgData name="Bruno Hyska" userId="287a51a8-2b2a-418d-8d14-b71db88739d2" providerId="ADAL" clId="{EF8EB572-EDCB-2E44-8685-1D754581008E}" dt="2023-01-11T15:32:21.244" v="51" actId="26606"/>
          <ac:spMkLst>
            <pc:docMk/>
            <pc:sldMk cId="3470062858" sldId="261"/>
            <ac:spMk id="5" creationId="{F715C860-A0A8-1C4D-51A8-5483DCA0D93C}"/>
          </ac:spMkLst>
        </pc:spChg>
        <pc:spChg chg="mod">
          <ac:chgData name="Bruno Hyska" userId="287a51a8-2b2a-418d-8d14-b71db88739d2" providerId="ADAL" clId="{EF8EB572-EDCB-2E44-8685-1D754581008E}" dt="2023-01-11T15:32:21.244" v="51" actId="26606"/>
          <ac:spMkLst>
            <pc:docMk/>
            <pc:sldMk cId="3470062858" sldId="261"/>
            <ac:spMk id="6" creationId="{585E5C8F-745A-9D05-78AC-73E50473F2D9}"/>
          </ac:spMkLst>
        </pc:spChg>
        <pc:spChg chg="add del mod">
          <ac:chgData name="Bruno Hyska" userId="287a51a8-2b2a-418d-8d14-b71db88739d2" providerId="ADAL" clId="{EF8EB572-EDCB-2E44-8685-1D754581008E}" dt="2023-01-11T15:32:22.466" v="52"/>
          <ac:spMkLst>
            <pc:docMk/>
            <pc:sldMk cId="3470062858" sldId="261"/>
            <ac:spMk id="8" creationId="{1B9ED0ED-2FF0-BB7F-DE24-90436397A71D}"/>
          </ac:spMkLst>
        </pc:spChg>
        <pc:graphicFrameChg chg="add mod ord">
          <ac:chgData name="Bruno Hyska" userId="287a51a8-2b2a-418d-8d14-b71db88739d2" providerId="ADAL" clId="{EF8EB572-EDCB-2E44-8685-1D754581008E}" dt="2023-01-11T15:32:21.244" v="51" actId="26606"/>
          <ac:graphicFrameMkLst>
            <pc:docMk/>
            <pc:sldMk cId="3470062858" sldId="261"/>
            <ac:graphicFrameMk id="7" creationId="{2D7278D0-66D3-3B46-C54B-927FB8C8E643}"/>
          </ac:graphicFrameMkLst>
        </pc:graphicFrameChg>
      </pc:sldChg>
      <pc:sldChg chg="modSp">
        <pc:chgData name="Bruno Hyska" userId="287a51a8-2b2a-418d-8d14-b71db88739d2" providerId="ADAL" clId="{EF8EB572-EDCB-2E44-8685-1D754581008E}" dt="2023-01-14T15:59:09.226" v="2994"/>
        <pc:sldMkLst>
          <pc:docMk/>
          <pc:sldMk cId="2493691381" sldId="262"/>
        </pc:sldMkLst>
        <pc:picChg chg="mod">
          <ac:chgData name="Bruno Hyska" userId="287a51a8-2b2a-418d-8d14-b71db88739d2" providerId="ADAL" clId="{EF8EB572-EDCB-2E44-8685-1D754581008E}" dt="2023-01-14T15:59:09.226" v="2994"/>
          <ac:picMkLst>
            <pc:docMk/>
            <pc:sldMk cId="2493691381" sldId="262"/>
            <ac:picMk id="8" creationId="{D024BAC5-28D1-20B2-8162-B9ADE5CEE730}"/>
          </ac:picMkLst>
        </pc:picChg>
      </pc:sldChg>
      <pc:sldChg chg="modSp">
        <pc:chgData name="Bruno Hyska" userId="287a51a8-2b2a-418d-8d14-b71db88739d2" providerId="ADAL" clId="{EF8EB572-EDCB-2E44-8685-1D754581008E}" dt="2023-01-15T14:02:55.321" v="3066" actId="1440"/>
        <pc:sldMkLst>
          <pc:docMk/>
          <pc:sldMk cId="1791972104" sldId="263"/>
        </pc:sldMkLst>
        <pc:picChg chg="mod">
          <ac:chgData name="Bruno Hyska" userId="287a51a8-2b2a-418d-8d14-b71db88739d2" providerId="ADAL" clId="{EF8EB572-EDCB-2E44-8685-1D754581008E}" dt="2023-01-15T14:02:55.321" v="3066" actId="1440"/>
          <ac:picMkLst>
            <pc:docMk/>
            <pc:sldMk cId="1791972104" sldId="263"/>
            <ac:picMk id="3078" creationId="{70B7E4A1-5A5D-6982-AB3B-8349DE357D81}"/>
          </ac:picMkLst>
        </pc:picChg>
      </pc:sldChg>
      <pc:sldChg chg="modSp mod">
        <pc:chgData name="Bruno Hyska" userId="287a51a8-2b2a-418d-8d14-b71db88739d2" providerId="ADAL" clId="{EF8EB572-EDCB-2E44-8685-1D754581008E}" dt="2023-01-15T14:03:33.058" v="3070" actId="1440"/>
        <pc:sldMkLst>
          <pc:docMk/>
          <pc:sldMk cId="3278146946" sldId="268"/>
        </pc:sldMkLst>
        <pc:picChg chg="mod">
          <ac:chgData name="Bruno Hyska" userId="287a51a8-2b2a-418d-8d14-b71db88739d2" providerId="ADAL" clId="{EF8EB572-EDCB-2E44-8685-1D754581008E}" dt="2023-01-15T14:03:33.058" v="3070" actId="1440"/>
          <ac:picMkLst>
            <pc:docMk/>
            <pc:sldMk cId="3278146946" sldId="268"/>
            <ac:picMk id="8" creationId="{E7296200-72DE-4912-0C49-C400438B421D}"/>
          </ac:picMkLst>
        </pc:picChg>
      </pc:sldChg>
      <pc:sldChg chg="modSp mod addCm modCm">
        <pc:chgData name="Bruno Hyska" userId="287a51a8-2b2a-418d-8d14-b71db88739d2" providerId="ADAL" clId="{EF8EB572-EDCB-2E44-8685-1D754581008E}" dt="2023-01-14T14:39:18.893" v="2606"/>
        <pc:sldMkLst>
          <pc:docMk/>
          <pc:sldMk cId="1572106459" sldId="270"/>
        </pc:sldMkLst>
        <pc:spChg chg="mod">
          <ac:chgData name="Bruno Hyska" userId="287a51a8-2b2a-418d-8d14-b71db88739d2" providerId="ADAL" clId="{EF8EB572-EDCB-2E44-8685-1D754581008E}" dt="2023-01-14T13:53:07.268" v="2296" actId="20577"/>
          <ac:spMkLst>
            <pc:docMk/>
            <pc:sldMk cId="1572106459" sldId="270"/>
            <ac:spMk id="3" creationId="{F05A691D-0BF5-F319-19EA-A305863EB76B}"/>
          </ac:spMkLst>
        </pc:spChg>
        <pc:spChg chg="mod">
          <ac:chgData name="Bruno Hyska" userId="287a51a8-2b2a-418d-8d14-b71db88739d2" providerId="ADAL" clId="{EF8EB572-EDCB-2E44-8685-1D754581008E}" dt="2023-01-14T13:54:17.829" v="2314" actId="20577"/>
          <ac:spMkLst>
            <pc:docMk/>
            <pc:sldMk cId="1572106459" sldId="270"/>
            <ac:spMk id="11" creationId="{958FB545-732C-5410-1EC8-C2122BE6B459}"/>
          </ac:spMkLst>
        </pc:spChg>
        <pc:graphicFrameChg chg="mod modGraphic">
          <ac:chgData name="Bruno Hyska" userId="287a51a8-2b2a-418d-8d14-b71db88739d2" providerId="ADAL" clId="{EF8EB572-EDCB-2E44-8685-1D754581008E}" dt="2023-01-14T13:51:59.324" v="2283" actId="1076"/>
          <ac:graphicFrameMkLst>
            <pc:docMk/>
            <pc:sldMk cId="1572106459" sldId="270"/>
            <ac:graphicFrameMk id="7" creationId="{C46B4E4A-95F2-2FF4-3070-EA54435DD6A4}"/>
          </ac:graphicFrameMkLst>
        </pc:graphicFrameChg>
      </pc:sldChg>
      <pc:sldChg chg="addSp delSp modSp mod setBg modCm">
        <pc:chgData name="Bruno Hyska" userId="287a51a8-2b2a-418d-8d14-b71db88739d2" providerId="ADAL" clId="{EF8EB572-EDCB-2E44-8685-1D754581008E}" dt="2023-01-14T15:18:48.885" v="2811"/>
        <pc:sldMkLst>
          <pc:docMk/>
          <pc:sldMk cId="1033949231" sldId="271"/>
        </pc:sldMkLst>
        <pc:spChg chg="del">
          <ac:chgData name="Bruno Hyska" userId="287a51a8-2b2a-418d-8d14-b71db88739d2" providerId="ADAL" clId="{EF8EB572-EDCB-2E44-8685-1D754581008E}" dt="2023-01-14T15:15:20.477" v="2608" actId="931"/>
          <ac:spMkLst>
            <pc:docMk/>
            <pc:sldMk cId="1033949231" sldId="271"/>
            <ac:spMk id="3" creationId="{F05A691D-0BF5-F319-19EA-A305863EB76B}"/>
          </ac:spMkLst>
        </pc:spChg>
        <pc:spChg chg="add mod">
          <ac:chgData name="Bruno Hyska" userId="287a51a8-2b2a-418d-8d14-b71db88739d2" providerId="ADAL" clId="{EF8EB572-EDCB-2E44-8685-1D754581008E}" dt="2023-01-14T15:18:15.921" v="2810" actId="1076"/>
          <ac:spMkLst>
            <pc:docMk/>
            <pc:sldMk cId="1033949231" sldId="271"/>
            <ac:spMk id="9" creationId="{5F815D7D-A939-2C64-A47C-B1366F588B5D}"/>
          </ac:spMkLst>
        </pc:spChg>
        <pc:picChg chg="add mod">
          <ac:chgData name="Bruno Hyska" userId="287a51a8-2b2a-418d-8d14-b71db88739d2" providerId="ADAL" clId="{EF8EB572-EDCB-2E44-8685-1D754581008E}" dt="2023-01-14T15:16:07.999" v="2675" actId="1076"/>
          <ac:picMkLst>
            <pc:docMk/>
            <pc:sldMk cId="1033949231" sldId="271"/>
            <ac:picMk id="8" creationId="{59AB067E-8113-4BC7-2EB0-C4F02CB9497D}"/>
          </ac:picMkLst>
        </pc:picChg>
        <pc:picChg chg="del">
          <ac:chgData name="Bruno Hyska" userId="287a51a8-2b2a-418d-8d14-b71db88739d2" providerId="ADAL" clId="{EF8EB572-EDCB-2E44-8685-1D754581008E}" dt="2023-01-14T15:15:03.001" v="2607" actId="478"/>
          <ac:picMkLst>
            <pc:docMk/>
            <pc:sldMk cId="1033949231" sldId="271"/>
            <ac:picMk id="2050" creationId="{3EAC86EA-7E57-9AE6-B1AD-F2AB2ADF46A7}"/>
          </ac:picMkLst>
        </pc:picChg>
      </pc:sldChg>
      <pc:sldChg chg="addSp delSp modSp mod">
        <pc:chgData name="Bruno Hyska" userId="287a51a8-2b2a-418d-8d14-b71db88739d2" providerId="ADAL" clId="{EF8EB572-EDCB-2E44-8685-1D754581008E}" dt="2023-01-14T13:46:00.652" v="2224" actId="14100"/>
        <pc:sldMkLst>
          <pc:docMk/>
          <pc:sldMk cId="799484014" sldId="272"/>
        </pc:sldMkLst>
        <pc:picChg chg="del mod">
          <ac:chgData name="Bruno Hyska" userId="287a51a8-2b2a-418d-8d14-b71db88739d2" providerId="ADAL" clId="{EF8EB572-EDCB-2E44-8685-1D754581008E}" dt="2023-01-14T13:45:41.478" v="2220" actId="478"/>
          <ac:picMkLst>
            <pc:docMk/>
            <pc:sldMk cId="799484014" sldId="272"/>
            <ac:picMk id="8" creationId="{0880A041-81E0-76C2-64A3-10D62204E3F3}"/>
          </ac:picMkLst>
        </pc:picChg>
        <pc:picChg chg="add mod">
          <ac:chgData name="Bruno Hyska" userId="287a51a8-2b2a-418d-8d14-b71db88739d2" providerId="ADAL" clId="{EF8EB572-EDCB-2E44-8685-1D754581008E}" dt="2023-01-14T13:46:00.652" v="2224" actId="14100"/>
          <ac:picMkLst>
            <pc:docMk/>
            <pc:sldMk cId="799484014" sldId="272"/>
            <ac:picMk id="9" creationId="{38497069-ACC0-7AB4-C3B0-9D7E5843F322}"/>
          </ac:picMkLst>
        </pc:picChg>
      </pc:sldChg>
      <pc:sldChg chg="addSp delSp modSp mod addCm">
        <pc:chgData name="Bruno Hyska" userId="287a51a8-2b2a-418d-8d14-b71db88739d2" providerId="ADAL" clId="{EF8EB572-EDCB-2E44-8685-1D754581008E}" dt="2023-01-14T14:38:51.149" v="2605"/>
        <pc:sldMkLst>
          <pc:docMk/>
          <pc:sldMk cId="843992283" sldId="273"/>
        </pc:sldMkLst>
        <pc:spChg chg="mod">
          <ac:chgData name="Bruno Hyska" userId="287a51a8-2b2a-418d-8d14-b71db88739d2" providerId="ADAL" clId="{EF8EB572-EDCB-2E44-8685-1D754581008E}" dt="2023-01-14T14:35:04.561" v="2593" actId="255"/>
          <ac:spMkLst>
            <pc:docMk/>
            <pc:sldMk cId="843992283" sldId="273"/>
            <ac:spMk id="3" creationId="{F05A691D-0BF5-F319-19EA-A305863EB76B}"/>
          </ac:spMkLst>
        </pc:spChg>
        <pc:spChg chg="mod">
          <ac:chgData name="Bruno Hyska" userId="287a51a8-2b2a-418d-8d14-b71db88739d2" providerId="ADAL" clId="{EF8EB572-EDCB-2E44-8685-1D754581008E}" dt="2023-01-14T14:35:45.830" v="2596" actId="1076"/>
          <ac:spMkLst>
            <pc:docMk/>
            <pc:sldMk cId="843992283" sldId="273"/>
            <ac:spMk id="9" creationId="{A1516AA7-2BC2-3FCC-10D0-85D88FFF6DA4}"/>
          </ac:spMkLst>
        </pc:spChg>
        <pc:spChg chg="del mod">
          <ac:chgData name="Bruno Hyska" userId="287a51a8-2b2a-418d-8d14-b71db88739d2" providerId="ADAL" clId="{EF8EB572-EDCB-2E44-8685-1D754581008E}" dt="2023-01-14T13:54:33.198" v="2316" actId="478"/>
          <ac:spMkLst>
            <pc:docMk/>
            <pc:sldMk cId="843992283" sldId="273"/>
            <ac:spMk id="10" creationId="{0026F3C9-B0B3-AE1E-93AB-675696CF95D4}"/>
          </ac:spMkLst>
        </pc:spChg>
        <pc:spChg chg="mod">
          <ac:chgData name="Bruno Hyska" userId="287a51a8-2b2a-418d-8d14-b71db88739d2" providerId="ADAL" clId="{EF8EB572-EDCB-2E44-8685-1D754581008E}" dt="2023-01-14T14:35:39.431" v="2595" actId="1076"/>
          <ac:spMkLst>
            <pc:docMk/>
            <pc:sldMk cId="843992283" sldId="273"/>
            <ac:spMk id="11" creationId="{51FAFA1E-1C1C-677A-ABC8-C78FED0AF413}"/>
          </ac:spMkLst>
        </pc:spChg>
        <pc:spChg chg="mod">
          <ac:chgData name="Bruno Hyska" userId="287a51a8-2b2a-418d-8d14-b71db88739d2" providerId="ADAL" clId="{EF8EB572-EDCB-2E44-8685-1D754581008E}" dt="2023-01-14T14:36:19.880" v="2599" actId="1076"/>
          <ac:spMkLst>
            <pc:docMk/>
            <pc:sldMk cId="843992283" sldId="273"/>
            <ac:spMk id="12" creationId="{16A6F08B-65EE-42B7-4B87-5D2B66A51F40}"/>
          </ac:spMkLst>
        </pc:spChg>
        <pc:spChg chg="mod">
          <ac:chgData name="Bruno Hyska" userId="287a51a8-2b2a-418d-8d14-b71db88739d2" providerId="ADAL" clId="{EF8EB572-EDCB-2E44-8685-1D754581008E}" dt="2023-01-14T14:35:59.990" v="2598" actId="14100"/>
          <ac:spMkLst>
            <pc:docMk/>
            <pc:sldMk cId="843992283" sldId="273"/>
            <ac:spMk id="14" creationId="{398E32E9-19F7-6703-0272-29129DA16A2B}"/>
          </ac:spMkLst>
        </pc:spChg>
        <pc:graphicFrameChg chg="mod">
          <ac:chgData name="Bruno Hyska" userId="287a51a8-2b2a-418d-8d14-b71db88739d2" providerId="ADAL" clId="{EF8EB572-EDCB-2E44-8685-1D754581008E}" dt="2023-01-14T13:54:45.726" v="2318" actId="1076"/>
          <ac:graphicFrameMkLst>
            <pc:docMk/>
            <pc:sldMk cId="843992283" sldId="273"/>
            <ac:graphicFrameMk id="7" creationId="{C46B4E4A-95F2-2FF4-3070-EA54435DD6A4}"/>
          </ac:graphicFrameMkLst>
        </pc:graphicFrameChg>
        <pc:picChg chg="add mod">
          <ac:chgData name="Bruno Hyska" userId="287a51a8-2b2a-418d-8d14-b71db88739d2" providerId="ADAL" clId="{EF8EB572-EDCB-2E44-8685-1D754581008E}" dt="2023-01-14T14:36:43.831" v="2601" actId="1076"/>
          <ac:picMkLst>
            <pc:docMk/>
            <pc:sldMk cId="843992283" sldId="273"/>
            <ac:picMk id="13" creationId="{1C66E936-9220-9C67-3A89-F3625159C9C9}"/>
          </ac:picMkLst>
        </pc:picChg>
        <pc:picChg chg="add mod">
          <ac:chgData name="Bruno Hyska" userId="287a51a8-2b2a-418d-8d14-b71db88739d2" providerId="ADAL" clId="{EF8EB572-EDCB-2E44-8685-1D754581008E}" dt="2023-01-14T14:36:36.214" v="2600" actId="1076"/>
          <ac:picMkLst>
            <pc:docMk/>
            <pc:sldMk cId="843992283" sldId="273"/>
            <ac:picMk id="15" creationId="{F68C37F2-E1DE-59FA-285C-C6130D8FCF8D}"/>
          </ac:picMkLst>
        </pc:picChg>
        <pc:picChg chg="add del mod">
          <ac:chgData name="Bruno Hyska" userId="287a51a8-2b2a-418d-8d14-b71db88739d2" providerId="ADAL" clId="{EF8EB572-EDCB-2E44-8685-1D754581008E}" dt="2023-01-14T14:11:37.223" v="2429"/>
          <ac:picMkLst>
            <pc:docMk/>
            <pc:sldMk cId="843992283" sldId="273"/>
            <ac:picMk id="16" creationId="{6A00E6F3-7DE0-2A63-29B7-500A4E748A46}"/>
          </ac:picMkLst>
        </pc:picChg>
        <pc:picChg chg="add mod">
          <ac:chgData name="Bruno Hyska" userId="287a51a8-2b2a-418d-8d14-b71db88739d2" providerId="ADAL" clId="{EF8EB572-EDCB-2E44-8685-1D754581008E}" dt="2023-01-14T14:36:59.766" v="2603" actId="1076"/>
          <ac:picMkLst>
            <pc:docMk/>
            <pc:sldMk cId="843992283" sldId="273"/>
            <ac:picMk id="17" creationId="{E576444D-1B25-09A2-4958-B39C43F981BC}"/>
          </ac:picMkLst>
        </pc:picChg>
      </pc:sldChg>
      <pc:sldChg chg="modSp mod">
        <pc:chgData name="Bruno Hyska" userId="287a51a8-2b2a-418d-8d14-b71db88739d2" providerId="ADAL" clId="{EF8EB572-EDCB-2E44-8685-1D754581008E}" dt="2023-01-15T14:02:19.386" v="3064" actId="1440"/>
        <pc:sldMkLst>
          <pc:docMk/>
          <pc:sldMk cId="460199674" sldId="278"/>
        </pc:sldMkLst>
        <pc:spChg chg="mod">
          <ac:chgData name="Bruno Hyska" userId="287a51a8-2b2a-418d-8d14-b71db88739d2" providerId="ADAL" clId="{EF8EB572-EDCB-2E44-8685-1D754581008E}" dt="2023-01-14T15:58:54.791" v="2993" actId="14100"/>
          <ac:spMkLst>
            <pc:docMk/>
            <pc:sldMk cId="460199674" sldId="278"/>
            <ac:spMk id="3" creationId="{9EF2E865-3A6C-0C88-5624-9CDC49C88761}"/>
          </ac:spMkLst>
        </pc:spChg>
        <pc:picChg chg="mod">
          <ac:chgData name="Bruno Hyska" userId="287a51a8-2b2a-418d-8d14-b71db88739d2" providerId="ADAL" clId="{EF8EB572-EDCB-2E44-8685-1D754581008E}" dt="2023-01-15T14:02:19.386" v="3064" actId="1440"/>
          <ac:picMkLst>
            <pc:docMk/>
            <pc:sldMk cId="460199674" sldId="278"/>
            <ac:picMk id="7" creationId="{F18FD249-2B9E-1A80-2FDC-81EA5BE675E8}"/>
          </ac:picMkLst>
        </pc:picChg>
      </pc:sldChg>
    </pc:docChg>
  </pc:docChgLst>
  <pc:docChgLst>
    <pc:chgData name="Furkan Ali Yurdakul" userId="5d558e8f-e739-41cf-b607-51869895909e" providerId="ADAL" clId="{E8B21FBF-97E9-4475-B761-34287721B524}"/>
    <pc:docChg chg="undo redo custSel addSld delSld modSld sldOrd modMainMaster">
      <pc:chgData name="Furkan Ali Yurdakul" userId="5d558e8f-e739-41cf-b607-51869895909e" providerId="ADAL" clId="{E8B21FBF-97E9-4475-B761-34287721B524}" dt="2023-01-15T14:49:44.650" v="5239"/>
      <pc:docMkLst>
        <pc:docMk/>
      </pc:docMkLst>
      <pc:sldChg chg="addSp delSp modSp mod">
        <pc:chgData name="Furkan Ali Yurdakul" userId="5d558e8f-e739-41cf-b607-51869895909e" providerId="ADAL" clId="{E8B21FBF-97E9-4475-B761-34287721B524}" dt="2023-01-11T22:12:55.597" v="1454" actId="1076"/>
        <pc:sldMkLst>
          <pc:docMk/>
          <pc:sldMk cId="922548223" sldId="256"/>
        </pc:sldMkLst>
        <pc:picChg chg="del mod">
          <ac:chgData name="Furkan Ali Yurdakul" userId="5d558e8f-e739-41cf-b607-51869895909e" providerId="ADAL" clId="{E8B21FBF-97E9-4475-B761-34287721B524}" dt="2023-01-11T22:12:41.716" v="1449" actId="478"/>
          <ac:picMkLst>
            <pc:docMk/>
            <pc:sldMk cId="922548223" sldId="256"/>
            <ac:picMk id="3" creationId="{4B37C7E2-E170-486E-370B-C39E192401F2}"/>
          </ac:picMkLst>
        </pc:picChg>
        <pc:picChg chg="add mod">
          <ac:chgData name="Furkan Ali Yurdakul" userId="5d558e8f-e739-41cf-b607-51869895909e" providerId="ADAL" clId="{E8B21FBF-97E9-4475-B761-34287721B524}" dt="2023-01-11T22:12:55.597" v="1454" actId="1076"/>
          <ac:picMkLst>
            <pc:docMk/>
            <pc:sldMk cId="922548223" sldId="256"/>
            <ac:picMk id="10" creationId="{DEE8AF9C-0E10-88FE-FE8A-3D2022D8307F}"/>
          </ac:picMkLst>
        </pc:picChg>
      </pc:sldChg>
      <pc:sldChg chg="addSp delSp modSp mod addCm modNotesTx">
        <pc:chgData name="Furkan Ali Yurdakul" userId="5d558e8f-e739-41cf-b607-51869895909e" providerId="ADAL" clId="{E8B21FBF-97E9-4475-B761-34287721B524}" dt="2023-01-15T12:39:51.264" v="4982" actId="1076"/>
        <pc:sldMkLst>
          <pc:docMk/>
          <pc:sldMk cId="3485174888" sldId="257"/>
        </pc:sldMkLst>
        <pc:picChg chg="del mod">
          <ac:chgData name="Furkan Ali Yurdakul" userId="5d558e8f-e739-41cf-b607-51869895909e" providerId="ADAL" clId="{E8B21FBF-97E9-4475-B761-34287721B524}" dt="2023-01-15T12:28:59.885" v="4844" actId="478"/>
          <ac:picMkLst>
            <pc:docMk/>
            <pc:sldMk cId="3485174888" sldId="257"/>
            <ac:picMk id="2" creationId="{C4650D15-709F-4318-C0DE-E7E3FF2A9EA4}"/>
          </ac:picMkLst>
        </pc:picChg>
        <pc:picChg chg="add del mod">
          <ac:chgData name="Furkan Ali Yurdakul" userId="5d558e8f-e739-41cf-b607-51869895909e" providerId="ADAL" clId="{E8B21FBF-97E9-4475-B761-34287721B524}" dt="2023-01-15T12:38:34.303" v="4969" actId="478"/>
          <ac:picMkLst>
            <pc:docMk/>
            <pc:sldMk cId="3485174888" sldId="257"/>
            <ac:picMk id="10" creationId="{0A6F3936-6A31-C2C9-7DDE-FB0EFDACA838}"/>
          </ac:picMkLst>
        </pc:picChg>
        <pc:picChg chg="add del mod">
          <ac:chgData name="Furkan Ali Yurdakul" userId="5d558e8f-e739-41cf-b607-51869895909e" providerId="ADAL" clId="{E8B21FBF-97E9-4475-B761-34287721B524}" dt="2023-01-15T12:39:35.746" v="4977" actId="478"/>
          <ac:picMkLst>
            <pc:docMk/>
            <pc:sldMk cId="3485174888" sldId="257"/>
            <ac:picMk id="12" creationId="{C373F7BD-F759-A1BD-E1E0-EE7FB34DCBA0}"/>
          </ac:picMkLst>
        </pc:picChg>
        <pc:picChg chg="add mod">
          <ac:chgData name="Furkan Ali Yurdakul" userId="5d558e8f-e739-41cf-b607-51869895909e" providerId="ADAL" clId="{E8B21FBF-97E9-4475-B761-34287721B524}" dt="2023-01-15T12:39:51.264" v="4982" actId="1076"/>
          <ac:picMkLst>
            <pc:docMk/>
            <pc:sldMk cId="3485174888" sldId="257"/>
            <ac:picMk id="14" creationId="{E85D8A6E-493F-A1BD-5641-14FA34F1A90A}"/>
          </ac:picMkLst>
        </pc:picChg>
        <pc:picChg chg="mod">
          <ac:chgData name="Furkan Ali Yurdakul" userId="5d558e8f-e739-41cf-b607-51869895909e" providerId="ADAL" clId="{E8B21FBF-97E9-4475-B761-34287721B524}" dt="2023-01-11T22:57:18.982" v="1960" actId="1440"/>
          <ac:picMkLst>
            <pc:docMk/>
            <pc:sldMk cId="3485174888" sldId="257"/>
            <ac:picMk id="1026" creationId="{4E726AD0-2B32-B047-8716-2ED53EECB2BD}"/>
          </ac:picMkLst>
        </pc:picChg>
      </pc:sldChg>
      <pc:sldChg chg="modAnim modNotesTx">
        <pc:chgData name="Furkan Ali Yurdakul" userId="5d558e8f-e739-41cf-b607-51869895909e" providerId="ADAL" clId="{E8B21FBF-97E9-4475-B761-34287721B524}" dt="2023-01-11T23:23:03.548" v="4663" actId="20577"/>
        <pc:sldMkLst>
          <pc:docMk/>
          <pc:sldMk cId="4075795807" sldId="258"/>
        </pc:sldMkLst>
      </pc:sldChg>
      <pc:sldChg chg="addSp delSp modSp mod modNotesTx">
        <pc:chgData name="Furkan Ali Yurdakul" userId="5d558e8f-e739-41cf-b607-51869895909e" providerId="ADAL" clId="{E8B21FBF-97E9-4475-B761-34287721B524}" dt="2023-01-11T23:19:44.225" v="3949" actId="20577"/>
        <pc:sldMkLst>
          <pc:docMk/>
          <pc:sldMk cId="2719187844" sldId="259"/>
        </pc:sldMkLst>
        <pc:spChg chg="add del">
          <ac:chgData name="Furkan Ali Yurdakul" userId="5d558e8f-e739-41cf-b607-51869895909e" providerId="ADAL" clId="{E8B21FBF-97E9-4475-B761-34287721B524}" dt="2023-01-11T15:06:16.023" v="8" actId="22"/>
          <ac:spMkLst>
            <pc:docMk/>
            <pc:sldMk cId="2719187844" sldId="259"/>
            <ac:spMk id="8" creationId="{88F15BD2-67FE-0498-AB01-BED6A4FDE29D}"/>
          </ac:spMkLst>
        </pc:spChg>
        <pc:graphicFrameChg chg="add del mod">
          <ac:chgData name="Furkan Ali Yurdakul" userId="5d558e8f-e739-41cf-b607-51869895909e" providerId="ADAL" clId="{E8B21FBF-97E9-4475-B761-34287721B524}" dt="2023-01-11T15:06:36.935" v="16"/>
          <ac:graphicFrameMkLst>
            <pc:docMk/>
            <pc:sldMk cId="2719187844" sldId="259"/>
            <ac:graphicFrameMk id="9" creationId="{B4AF68C2-7DF2-C46A-7A64-72FA0E9C937E}"/>
          </ac:graphicFrameMkLst>
        </pc:graphicFrameChg>
        <pc:graphicFrameChg chg="add mod modGraphic">
          <ac:chgData name="Furkan Ali Yurdakul" userId="5d558e8f-e739-41cf-b607-51869895909e" providerId="ADAL" clId="{E8B21FBF-97E9-4475-B761-34287721B524}" dt="2023-01-11T15:09:26.323" v="64" actId="1076"/>
          <ac:graphicFrameMkLst>
            <pc:docMk/>
            <pc:sldMk cId="2719187844" sldId="259"/>
            <ac:graphicFrameMk id="10" creationId="{3199B69D-580A-500B-5D61-AB30291A80C1}"/>
          </ac:graphicFrameMkLst>
        </pc:graphicFrameChg>
      </pc:sldChg>
      <pc:sldChg chg="addSp delSp modSp mod modAnim modNotesTx">
        <pc:chgData name="Furkan Ali Yurdakul" userId="5d558e8f-e739-41cf-b607-51869895909e" providerId="ADAL" clId="{E8B21FBF-97E9-4475-B761-34287721B524}" dt="2023-01-15T13:32:01.857" v="5171" actId="688"/>
        <pc:sldMkLst>
          <pc:docMk/>
          <pc:sldMk cId="3795173824" sldId="260"/>
        </pc:sldMkLst>
        <pc:spChg chg="mod">
          <ac:chgData name="Furkan Ali Yurdakul" userId="5d558e8f-e739-41cf-b607-51869895909e" providerId="ADAL" clId="{E8B21FBF-97E9-4475-B761-34287721B524}" dt="2023-01-11T23:02:38.240" v="2030"/>
          <ac:spMkLst>
            <pc:docMk/>
            <pc:sldMk cId="3795173824" sldId="260"/>
            <ac:spMk id="7" creationId="{8AC3B3E1-F13D-0A05-4B33-8794DEEA612B}"/>
          </ac:spMkLst>
        </pc:spChg>
        <pc:spChg chg="add mod">
          <ac:chgData name="Furkan Ali Yurdakul" userId="5d558e8f-e739-41cf-b607-51869895909e" providerId="ADAL" clId="{E8B21FBF-97E9-4475-B761-34287721B524}" dt="2023-01-11T23:02:13.659" v="2026" actId="14100"/>
          <ac:spMkLst>
            <pc:docMk/>
            <pc:sldMk cId="3795173824" sldId="260"/>
            <ac:spMk id="9" creationId="{05D1D0E3-F486-80F4-6AAF-1939DB27DEB2}"/>
          </ac:spMkLst>
        </pc:spChg>
        <pc:spChg chg="add del">
          <ac:chgData name="Furkan Ali Yurdakul" userId="5d558e8f-e739-41cf-b607-51869895909e" providerId="ADAL" clId="{E8B21FBF-97E9-4475-B761-34287721B524}" dt="2023-01-11T23:02:42.849" v="2033" actId="22"/>
          <ac:spMkLst>
            <pc:docMk/>
            <pc:sldMk cId="3795173824" sldId="260"/>
            <ac:spMk id="11" creationId="{7053E2B7-8F2D-8BCC-0CAF-B47DCCEF0C87}"/>
          </ac:spMkLst>
        </pc:spChg>
        <pc:spChg chg="add mod">
          <ac:chgData name="Furkan Ali Yurdakul" userId="5d558e8f-e739-41cf-b607-51869895909e" providerId="ADAL" clId="{E8B21FBF-97E9-4475-B761-34287721B524}" dt="2023-01-11T23:03:04.740" v="2061" actId="14100"/>
          <ac:spMkLst>
            <pc:docMk/>
            <pc:sldMk cId="3795173824" sldId="260"/>
            <ac:spMk id="12" creationId="{5C7D1573-BC73-3F7C-1290-49A3B495E264}"/>
          </ac:spMkLst>
        </pc:spChg>
        <pc:spChg chg="add mod">
          <ac:chgData name="Furkan Ali Yurdakul" userId="5d558e8f-e739-41cf-b607-51869895909e" providerId="ADAL" clId="{E8B21FBF-97E9-4475-B761-34287721B524}" dt="2023-01-11T23:03:36.534" v="2089" actId="122"/>
          <ac:spMkLst>
            <pc:docMk/>
            <pc:sldMk cId="3795173824" sldId="260"/>
            <ac:spMk id="13" creationId="{C6A18FE4-CAB4-B54E-A646-2C37DDF5FFA5}"/>
          </ac:spMkLst>
        </pc:spChg>
        <pc:picChg chg="add mod ord">
          <ac:chgData name="Furkan Ali Yurdakul" userId="5d558e8f-e739-41cf-b607-51869895909e" providerId="ADAL" clId="{E8B21FBF-97E9-4475-B761-34287721B524}" dt="2023-01-15T13:30:03.130" v="5154" actId="1440"/>
          <ac:picMkLst>
            <pc:docMk/>
            <pc:sldMk cId="3795173824" sldId="260"/>
            <ac:picMk id="8" creationId="{77B2F2A8-1447-A027-CE90-178CCA897D2F}"/>
          </ac:picMkLst>
        </pc:picChg>
        <pc:picChg chg="add mod ord">
          <ac:chgData name="Furkan Ali Yurdakul" userId="5d558e8f-e739-41cf-b607-51869895909e" providerId="ADAL" clId="{E8B21FBF-97E9-4475-B761-34287721B524}" dt="2023-01-15T13:32:00.195" v="5170" actId="688"/>
          <ac:picMkLst>
            <pc:docMk/>
            <pc:sldMk cId="3795173824" sldId="260"/>
            <ac:picMk id="10" creationId="{C52F868C-8746-9FAA-7368-93EBB44E2C02}"/>
          </ac:picMkLst>
        </pc:picChg>
        <pc:picChg chg="add mod">
          <ac:chgData name="Furkan Ali Yurdakul" userId="5d558e8f-e739-41cf-b607-51869895909e" providerId="ADAL" clId="{E8B21FBF-97E9-4475-B761-34287721B524}" dt="2023-01-15T13:32:01.857" v="5171" actId="688"/>
          <ac:picMkLst>
            <pc:docMk/>
            <pc:sldMk cId="3795173824" sldId="260"/>
            <ac:picMk id="2050" creationId="{ECA12F0D-10ED-C709-A077-57E6767630C9}"/>
          </ac:picMkLst>
        </pc:picChg>
        <pc:picChg chg="add del mod">
          <ac:chgData name="Furkan Ali Yurdakul" userId="5d558e8f-e739-41cf-b607-51869895909e" providerId="ADAL" clId="{E8B21FBF-97E9-4475-B761-34287721B524}" dt="2023-01-15T13:29:33.160" v="5147" actId="478"/>
          <ac:picMkLst>
            <pc:docMk/>
            <pc:sldMk cId="3795173824" sldId="260"/>
            <ac:picMk id="2052" creationId="{56EBFD93-9F66-44F8-9601-DF51445AE506}"/>
          </ac:picMkLst>
        </pc:picChg>
        <pc:picChg chg="add del mod">
          <ac:chgData name="Furkan Ali Yurdakul" userId="5d558e8f-e739-41cf-b607-51869895909e" providerId="ADAL" clId="{E8B21FBF-97E9-4475-B761-34287721B524}" dt="2023-01-11T15:11:55.154" v="90" actId="478"/>
          <ac:picMkLst>
            <pc:docMk/>
            <pc:sldMk cId="3795173824" sldId="260"/>
            <ac:picMk id="2054" creationId="{B8F41654-BF80-08ED-324A-F2754FBEF222}"/>
          </ac:picMkLst>
        </pc:picChg>
      </pc:sldChg>
      <pc:sldChg chg="addSp delSp modSp new add del mod modNotesTx">
        <pc:chgData name="Furkan Ali Yurdakul" userId="5d558e8f-e739-41cf-b607-51869895909e" providerId="ADAL" clId="{E8B21FBF-97E9-4475-B761-34287721B524}" dt="2023-01-11T23:18:00.486" v="3597" actId="20577"/>
        <pc:sldMkLst>
          <pc:docMk/>
          <pc:sldMk cId="2112511869" sldId="261"/>
        </pc:sldMkLst>
        <pc:spChg chg="mod">
          <ac:chgData name="Furkan Ali Yurdakul" userId="5d558e8f-e739-41cf-b607-51869895909e" providerId="ADAL" clId="{E8B21FBF-97E9-4475-B761-34287721B524}" dt="2023-01-11T19:54:09.141" v="128" actId="20577"/>
          <ac:spMkLst>
            <pc:docMk/>
            <pc:sldMk cId="2112511869" sldId="261"/>
            <ac:spMk id="2" creationId="{120954F6-6981-91F6-5B70-7AFE76933B75}"/>
          </ac:spMkLst>
        </pc:spChg>
        <pc:spChg chg="mod">
          <ac:chgData name="Furkan Ali Yurdakul" userId="5d558e8f-e739-41cf-b607-51869895909e" providerId="ADAL" clId="{E8B21FBF-97E9-4475-B761-34287721B524}" dt="2023-01-11T22:13:11.633" v="1456" actId="5793"/>
          <ac:spMkLst>
            <pc:docMk/>
            <pc:sldMk cId="2112511869" sldId="261"/>
            <ac:spMk id="3" creationId="{4C031573-6E92-5C01-8840-7354221BA3A7}"/>
          </ac:spMkLst>
        </pc:spChg>
        <pc:picChg chg="add del mod">
          <ac:chgData name="Furkan Ali Yurdakul" userId="5d558e8f-e739-41cf-b607-51869895909e" providerId="ADAL" clId="{E8B21FBF-97E9-4475-B761-34287721B524}" dt="2023-01-11T22:56:58.909" v="1956" actId="1440"/>
          <ac:picMkLst>
            <pc:docMk/>
            <pc:sldMk cId="2112511869" sldId="261"/>
            <ac:picMk id="8" creationId="{14EC3956-49F6-D33C-7B9C-1B55C38771B5}"/>
          </ac:picMkLst>
        </pc:picChg>
        <pc:picChg chg="add mod">
          <ac:chgData name="Furkan Ali Yurdakul" userId="5d558e8f-e739-41cf-b607-51869895909e" providerId="ADAL" clId="{E8B21FBF-97E9-4475-B761-34287721B524}" dt="2023-01-11T22:13:16.741" v="1457" actId="1076"/>
          <ac:picMkLst>
            <pc:docMk/>
            <pc:sldMk cId="2112511869" sldId="261"/>
            <ac:picMk id="9" creationId="{86B0FB3E-B1ED-7FB7-4C5E-F2E49DA02A7E}"/>
          </ac:picMkLst>
        </pc:picChg>
      </pc:sldChg>
      <pc:sldChg chg="addSp modSp new add del mod ord modNotesTx">
        <pc:chgData name="Furkan Ali Yurdakul" userId="5d558e8f-e739-41cf-b607-51869895909e" providerId="ADAL" clId="{E8B21FBF-97E9-4475-B761-34287721B524}" dt="2023-01-11T23:14:52.153" v="3162" actId="20577"/>
        <pc:sldMkLst>
          <pc:docMk/>
          <pc:sldMk cId="2493691381" sldId="262"/>
        </pc:sldMkLst>
        <pc:spChg chg="mod">
          <ac:chgData name="Furkan Ali Yurdakul" userId="5d558e8f-e739-41cf-b607-51869895909e" providerId="ADAL" clId="{E8B21FBF-97E9-4475-B761-34287721B524}" dt="2023-01-11T19:54:28.953" v="154" actId="20577"/>
          <ac:spMkLst>
            <pc:docMk/>
            <pc:sldMk cId="2493691381" sldId="262"/>
            <ac:spMk id="2" creationId="{B82CB750-F46A-F1DE-2315-FE0D6ED0744F}"/>
          </ac:spMkLst>
        </pc:spChg>
        <pc:spChg chg="mod">
          <ac:chgData name="Furkan Ali Yurdakul" userId="5d558e8f-e739-41cf-b607-51869895909e" providerId="ADAL" clId="{E8B21FBF-97E9-4475-B761-34287721B524}" dt="2023-01-11T22:44:31.987" v="1702" actId="20577"/>
          <ac:spMkLst>
            <pc:docMk/>
            <pc:sldMk cId="2493691381" sldId="262"/>
            <ac:spMk id="3" creationId="{F05A691D-0BF5-F319-19EA-A305863EB76B}"/>
          </ac:spMkLst>
        </pc:spChg>
        <pc:picChg chg="add mod">
          <ac:chgData name="Furkan Ali Yurdakul" userId="5d558e8f-e739-41cf-b607-51869895909e" providerId="ADAL" clId="{E8B21FBF-97E9-4475-B761-34287721B524}" dt="2023-01-11T22:21:17.926" v="1544" actId="1076"/>
          <ac:picMkLst>
            <pc:docMk/>
            <pc:sldMk cId="2493691381" sldId="262"/>
            <ac:picMk id="8" creationId="{D024BAC5-28D1-20B2-8162-B9ADE5CEE730}"/>
          </ac:picMkLst>
        </pc:picChg>
      </pc:sldChg>
      <pc:sldChg chg="addSp delSp modSp new add del mod modClrScheme modAnim addCm modCm chgLayout modNotesTx">
        <pc:chgData name="Furkan Ali Yurdakul" userId="5d558e8f-e739-41cf-b607-51869895909e" providerId="ADAL" clId="{E8B21FBF-97E9-4475-B761-34287721B524}" dt="2023-01-14T20:43:16.459" v="4740"/>
        <pc:sldMkLst>
          <pc:docMk/>
          <pc:sldMk cId="1791972104" sldId="263"/>
        </pc:sldMkLst>
        <pc:spChg chg="mod ord">
          <ac:chgData name="Furkan Ali Yurdakul" userId="5d558e8f-e739-41cf-b607-51869895909e" providerId="ADAL" clId="{E8B21FBF-97E9-4475-B761-34287721B524}" dt="2023-01-11T20:38:36.018" v="510" actId="700"/>
          <ac:spMkLst>
            <pc:docMk/>
            <pc:sldMk cId="1791972104" sldId="263"/>
            <ac:spMk id="2" creationId="{050B60A6-3F99-3238-9AAD-8D4B6A70F27D}"/>
          </ac:spMkLst>
        </pc:spChg>
        <pc:spChg chg="del mod ord">
          <ac:chgData name="Furkan Ali Yurdakul" userId="5d558e8f-e739-41cf-b607-51869895909e" providerId="ADAL" clId="{E8B21FBF-97E9-4475-B761-34287721B524}" dt="2023-01-11T20:38:36.018" v="510" actId="700"/>
          <ac:spMkLst>
            <pc:docMk/>
            <pc:sldMk cId="1791972104" sldId="263"/>
            <ac:spMk id="3" creationId="{ADBA25F2-4903-FCB2-A3ED-46B98A5BE0F1}"/>
          </ac:spMkLst>
        </pc:spChg>
        <pc:spChg chg="mod ord">
          <ac:chgData name="Furkan Ali Yurdakul" userId="5d558e8f-e739-41cf-b607-51869895909e" providerId="ADAL" clId="{E8B21FBF-97E9-4475-B761-34287721B524}" dt="2023-01-11T20:38:36.018" v="510" actId="700"/>
          <ac:spMkLst>
            <pc:docMk/>
            <pc:sldMk cId="1791972104" sldId="263"/>
            <ac:spMk id="4" creationId="{A15FF9A4-A055-1AE1-34C7-DDE29F1AE2CC}"/>
          </ac:spMkLst>
        </pc:spChg>
        <pc:spChg chg="mod ord">
          <ac:chgData name="Furkan Ali Yurdakul" userId="5d558e8f-e739-41cf-b607-51869895909e" providerId="ADAL" clId="{E8B21FBF-97E9-4475-B761-34287721B524}" dt="2023-01-11T20:38:36.018" v="510" actId="700"/>
          <ac:spMkLst>
            <pc:docMk/>
            <pc:sldMk cId="1791972104" sldId="263"/>
            <ac:spMk id="5" creationId="{3936675B-057B-4113-916E-935B5A2A7CAA}"/>
          </ac:spMkLst>
        </pc:spChg>
        <pc:spChg chg="mod ord">
          <ac:chgData name="Furkan Ali Yurdakul" userId="5d558e8f-e739-41cf-b607-51869895909e" providerId="ADAL" clId="{E8B21FBF-97E9-4475-B761-34287721B524}" dt="2023-01-11T20:38:36.018" v="510" actId="700"/>
          <ac:spMkLst>
            <pc:docMk/>
            <pc:sldMk cId="1791972104" sldId="263"/>
            <ac:spMk id="6" creationId="{AC0C5FEF-4114-2C55-48E5-C18154BDAC05}"/>
          </ac:spMkLst>
        </pc:spChg>
        <pc:spChg chg="add mod ord">
          <ac:chgData name="Furkan Ali Yurdakul" userId="5d558e8f-e739-41cf-b607-51869895909e" providerId="ADAL" clId="{E8B21FBF-97E9-4475-B761-34287721B524}" dt="2023-01-11T20:38:40.744" v="520" actId="20577"/>
          <ac:spMkLst>
            <pc:docMk/>
            <pc:sldMk cId="1791972104" sldId="263"/>
            <ac:spMk id="7" creationId="{80377C58-8D29-81BC-B49D-6D53D7AF2F5A}"/>
          </ac:spMkLst>
        </pc:spChg>
        <pc:spChg chg="add del mod ord">
          <ac:chgData name="Furkan Ali Yurdakul" userId="5d558e8f-e739-41cf-b607-51869895909e" providerId="ADAL" clId="{E8B21FBF-97E9-4475-B761-34287721B524}" dt="2023-01-11T22:01:50.730" v="1435"/>
          <ac:spMkLst>
            <pc:docMk/>
            <pc:sldMk cId="1791972104" sldId="263"/>
            <ac:spMk id="8" creationId="{E46E722D-81CD-A2C9-B47F-89E243CFF19D}"/>
          </ac:spMkLst>
        </pc:spChg>
        <pc:spChg chg="add mod ord">
          <ac:chgData name="Furkan Ali Yurdakul" userId="5d558e8f-e739-41cf-b607-51869895909e" providerId="ADAL" clId="{E8B21FBF-97E9-4475-B761-34287721B524}" dt="2023-01-11T20:38:43.804" v="530" actId="20577"/>
          <ac:spMkLst>
            <pc:docMk/>
            <pc:sldMk cId="1791972104" sldId="263"/>
            <ac:spMk id="9" creationId="{D4FBD486-855A-46F1-090B-5C688ABCED06}"/>
          </ac:spMkLst>
        </pc:spChg>
        <pc:spChg chg="add mod ord">
          <ac:chgData name="Furkan Ali Yurdakul" userId="5d558e8f-e739-41cf-b607-51869895909e" providerId="ADAL" clId="{E8B21FBF-97E9-4475-B761-34287721B524}" dt="2023-01-11T22:01:57.244" v="1436"/>
          <ac:spMkLst>
            <pc:docMk/>
            <pc:sldMk cId="1791972104" sldId="263"/>
            <ac:spMk id="10" creationId="{CA2DA59C-A4A6-1A6D-DD36-BFD9841D967C}"/>
          </ac:spMkLst>
        </pc:spChg>
        <pc:picChg chg="add del">
          <ac:chgData name="Furkan Ali Yurdakul" userId="5d558e8f-e739-41cf-b607-51869895909e" providerId="ADAL" clId="{E8B21FBF-97E9-4475-B761-34287721B524}" dt="2023-01-11T22:01:29.873" v="1428"/>
          <ac:picMkLst>
            <pc:docMk/>
            <pc:sldMk cId="1791972104" sldId="263"/>
            <ac:picMk id="3074" creationId="{999AE83F-F008-8DE3-AC8C-645522C1A9AF}"/>
          </ac:picMkLst>
        </pc:picChg>
        <pc:picChg chg="add del mod">
          <ac:chgData name="Furkan Ali Yurdakul" userId="5d558e8f-e739-41cf-b607-51869895909e" providerId="ADAL" clId="{E8B21FBF-97E9-4475-B761-34287721B524}" dt="2023-01-11T22:01:31.832" v="1430"/>
          <ac:picMkLst>
            <pc:docMk/>
            <pc:sldMk cId="1791972104" sldId="263"/>
            <ac:picMk id="3076" creationId="{58040288-6B25-90FE-0751-A416619ED9FC}"/>
          </ac:picMkLst>
        </pc:picChg>
        <pc:picChg chg="add mod">
          <ac:chgData name="Furkan Ali Yurdakul" userId="5d558e8f-e739-41cf-b607-51869895909e" providerId="ADAL" clId="{E8B21FBF-97E9-4475-B761-34287721B524}" dt="2023-01-11T22:21:01.108" v="1541" actId="1440"/>
          <ac:picMkLst>
            <pc:docMk/>
            <pc:sldMk cId="1791972104" sldId="263"/>
            <ac:picMk id="3078" creationId="{70B7E4A1-5A5D-6982-AB3B-8349DE357D81}"/>
          </ac:picMkLst>
        </pc:picChg>
        <pc:picChg chg="add mod">
          <ac:chgData name="Furkan Ali Yurdakul" userId="5d558e8f-e739-41cf-b607-51869895909e" providerId="ADAL" clId="{E8B21FBF-97E9-4475-B761-34287721B524}" dt="2023-01-11T22:56:47.924" v="1955" actId="1440"/>
          <ac:picMkLst>
            <pc:docMk/>
            <pc:sldMk cId="1791972104" sldId="263"/>
            <ac:picMk id="3080" creationId="{E50C2692-72B4-6711-812C-5CCB4F4877CF}"/>
          </ac:picMkLst>
        </pc:picChg>
        <pc:extLst>
          <p:ext xmlns:p="http://schemas.openxmlformats.org/presentationml/2006/main" uri="{D6D511B9-2390-475A-947B-AFAB55BFBCF1}">
            <pc226:cmChg xmlns:pc226="http://schemas.microsoft.com/office/powerpoint/2022/06/main/command" chg="mod">
              <pc226:chgData name="Furkan Ali Yurdakul" userId="5d558e8f-e739-41cf-b607-51869895909e" providerId="ADAL" clId="{E8B21FBF-97E9-4475-B761-34287721B524}" dt="2023-01-14T20:43:16.459" v="4740"/>
              <pc2:cmMkLst xmlns:pc2="http://schemas.microsoft.com/office/powerpoint/2019/9/main/command">
                <pc:docMk/>
                <pc:sldMk cId="1791972104" sldId="263"/>
                <pc2:cmMk id="{08D01BA9-167B-4AE6-A20B-E56860189D3C}"/>
              </pc2:cmMkLst>
            </pc226:cmChg>
          </p:ext>
        </pc:extLst>
      </pc:sldChg>
      <pc:sldChg chg="addSp delSp modSp add del mod modClrScheme addCm modCm chgLayout modNotesTx">
        <pc:chgData name="Furkan Ali Yurdakul" userId="5d558e8f-e739-41cf-b607-51869895909e" providerId="ADAL" clId="{E8B21FBF-97E9-4475-B761-34287721B524}" dt="2023-01-15T14:49:28.544" v="5238"/>
        <pc:sldMkLst>
          <pc:docMk/>
          <pc:sldMk cId="2496960898" sldId="264"/>
        </pc:sldMkLst>
        <pc:spChg chg="mod ord">
          <ac:chgData name="Furkan Ali Yurdakul" userId="5d558e8f-e739-41cf-b607-51869895909e" providerId="ADAL" clId="{E8B21FBF-97E9-4475-B761-34287721B524}" dt="2023-01-15T12:34:55.477" v="4910" actId="700"/>
          <ac:spMkLst>
            <pc:docMk/>
            <pc:sldMk cId="2496960898" sldId="264"/>
            <ac:spMk id="2" creationId="{120954F6-6981-91F6-5B70-7AFE76933B75}"/>
          </ac:spMkLst>
        </pc:spChg>
        <pc:spChg chg="add del mod ord">
          <ac:chgData name="Furkan Ali Yurdakul" userId="5d558e8f-e739-41cf-b607-51869895909e" providerId="ADAL" clId="{E8B21FBF-97E9-4475-B761-34287721B524}" dt="2023-01-15T12:35:33.627" v="4938" actId="478"/>
          <ac:spMkLst>
            <pc:docMk/>
            <pc:sldMk cId="2496960898" sldId="264"/>
            <ac:spMk id="3" creationId="{4C031573-6E92-5C01-8840-7354221BA3A7}"/>
          </ac:spMkLst>
        </pc:spChg>
        <pc:spChg chg="mod ord">
          <ac:chgData name="Furkan Ali Yurdakul" userId="5d558e8f-e739-41cf-b607-51869895909e" providerId="ADAL" clId="{E8B21FBF-97E9-4475-B761-34287721B524}" dt="2023-01-15T12:34:55.477" v="4910" actId="700"/>
          <ac:spMkLst>
            <pc:docMk/>
            <pc:sldMk cId="2496960898" sldId="264"/>
            <ac:spMk id="4" creationId="{DDD7D9A3-160A-9838-F74B-73013779742F}"/>
          </ac:spMkLst>
        </pc:spChg>
        <pc:spChg chg="mod ord">
          <ac:chgData name="Furkan Ali Yurdakul" userId="5d558e8f-e739-41cf-b607-51869895909e" providerId="ADAL" clId="{E8B21FBF-97E9-4475-B761-34287721B524}" dt="2023-01-15T12:34:55.477" v="4910" actId="700"/>
          <ac:spMkLst>
            <pc:docMk/>
            <pc:sldMk cId="2496960898" sldId="264"/>
            <ac:spMk id="5" creationId="{C269C512-F60A-78A9-6299-90BAFBC750AF}"/>
          </ac:spMkLst>
        </pc:spChg>
        <pc:spChg chg="mod ord">
          <ac:chgData name="Furkan Ali Yurdakul" userId="5d558e8f-e739-41cf-b607-51869895909e" providerId="ADAL" clId="{E8B21FBF-97E9-4475-B761-34287721B524}" dt="2023-01-15T12:34:55.477" v="4910" actId="700"/>
          <ac:spMkLst>
            <pc:docMk/>
            <pc:sldMk cId="2496960898" sldId="264"/>
            <ac:spMk id="6" creationId="{8CB98EAC-5ED6-B998-5139-07E8174C5DD6}"/>
          </ac:spMkLst>
        </pc:spChg>
        <pc:spChg chg="add mod ord">
          <ac:chgData name="Furkan Ali Yurdakul" userId="5d558e8f-e739-41cf-b607-51869895909e" providerId="ADAL" clId="{E8B21FBF-97E9-4475-B761-34287721B524}" dt="2023-01-15T12:35:40.542" v="4942" actId="403"/>
          <ac:spMkLst>
            <pc:docMk/>
            <pc:sldMk cId="2496960898" sldId="264"/>
            <ac:spMk id="10" creationId="{5730EC36-C80D-0216-3FCD-C649E79B164E}"/>
          </ac:spMkLst>
        </pc:spChg>
        <pc:spChg chg="add del mod ord">
          <ac:chgData name="Furkan Ali Yurdakul" userId="5d558e8f-e739-41cf-b607-51869895909e" providerId="ADAL" clId="{E8B21FBF-97E9-4475-B761-34287721B524}" dt="2023-01-15T12:34:59.803" v="4912" actId="478"/>
          <ac:spMkLst>
            <pc:docMk/>
            <pc:sldMk cId="2496960898" sldId="264"/>
            <ac:spMk id="11" creationId="{004305D9-C474-318B-F075-9461430DFDDA}"/>
          </ac:spMkLst>
        </pc:spChg>
        <pc:spChg chg="add del mod ord">
          <ac:chgData name="Furkan Ali Yurdakul" userId="5d558e8f-e739-41cf-b607-51869895909e" providerId="ADAL" clId="{E8B21FBF-97E9-4475-B761-34287721B524}" dt="2023-01-15T12:34:58.195" v="4911" actId="478"/>
          <ac:spMkLst>
            <pc:docMk/>
            <pc:sldMk cId="2496960898" sldId="264"/>
            <ac:spMk id="12" creationId="{E157889B-38D9-6E3B-AA9E-5937EE1836C3}"/>
          </ac:spMkLst>
        </pc:spChg>
        <pc:spChg chg="add del mod">
          <ac:chgData name="Furkan Ali Yurdakul" userId="5d558e8f-e739-41cf-b607-51869895909e" providerId="ADAL" clId="{E8B21FBF-97E9-4475-B761-34287721B524}" dt="2023-01-15T12:35:43.821" v="4943" actId="478"/>
          <ac:spMkLst>
            <pc:docMk/>
            <pc:sldMk cId="2496960898" sldId="264"/>
            <ac:spMk id="14" creationId="{0651EF41-8712-3723-069A-3D89FEBE232F}"/>
          </ac:spMkLst>
        </pc:spChg>
        <pc:spChg chg="add mod">
          <ac:chgData name="Furkan Ali Yurdakul" userId="5d558e8f-e739-41cf-b607-51869895909e" providerId="ADAL" clId="{E8B21FBF-97E9-4475-B761-34287721B524}" dt="2023-01-15T12:37:13.382" v="4965" actId="1076"/>
          <ac:spMkLst>
            <pc:docMk/>
            <pc:sldMk cId="2496960898" sldId="264"/>
            <ac:spMk id="16" creationId="{C2DFE8DD-080A-61A8-EF30-E5B0A2EDB4BA}"/>
          </ac:spMkLst>
        </pc:spChg>
        <pc:spChg chg="add mod">
          <ac:chgData name="Furkan Ali Yurdakul" userId="5d558e8f-e739-41cf-b607-51869895909e" providerId="ADAL" clId="{E8B21FBF-97E9-4475-B761-34287721B524}" dt="2023-01-15T12:37:13.761" v="4966" actId="1076"/>
          <ac:spMkLst>
            <pc:docMk/>
            <pc:sldMk cId="2496960898" sldId="264"/>
            <ac:spMk id="17" creationId="{A0B46CBC-A010-017C-99E2-073E58198D38}"/>
          </ac:spMkLst>
        </pc:spChg>
        <pc:spChg chg="add mod">
          <ac:chgData name="Furkan Ali Yurdakul" userId="5d558e8f-e739-41cf-b607-51869895909e" providerId="ADAL" clId="{E8B21FBF-97E9-4475-B761-34287721B524}" dt="2023-01-15T12:37:13.191" v="4964" actId="1076"/>
          <ac:spMkLst>
            <pc:docMk/>
            <pc:sldMk cId="2496960898" sldId="264"/>
            <ac:spMk id="18" creationId="{462AC867-DF4E-3BCA-86FA-AE22497CD397}"/>
          </ac:spMkLst>
        </pc:spChg>
        <pc:graphicFrameChg chg="add del">
          <ac:chgData name="Furkan Ali Yurdakul" userId="5d558e8f-e739-41cf-b607-51869895909e" providerId="ADAL" clId="{E8B21FBF-97E9-4475-B761-34287721B524}" dt="2023-01-15T12:34:21.538" v="4903" actId="26606"/>
          <ac:graphicFrameMkLst>
            <pc:docMk/>
            <pc:sldMk cId="2496960898" sldId="264"/>
            <ac:graphicFrameMk id="9" creationId="{CCB5DD1C-5438-A9A6-287E-356DA3A4732B}"/>
          </ac:graphicFrameMkLst>
        </pc:graphicFrameChg>
        <pc:picChg chg="add del mod">
          <ac:chgData name="Furkan Ali Yurdakul" userId="5d558e8f-e739-41cf-b607-51869895909e" providerId="ADAL" clId="{E8B21FBF-97E9-4475-B761-34287721B524}" dt="2023-01-15T12:34:20.832" v="4902"/>
          <ac:picMkLst>
            <pc:docMk/>
            <pc:sldMk cId="2496960898" sldId="264"/>
            <ac:picMk id="7" creationId="{7FE6A8BF-1D14-06B9-0D2B-EABEF3418B4F}"/>
          </ac:picMkLst>
        </pc:picChg>
        <pc:picChg chg="add del mod">
          <ac:chgData name="Furkan Ali Yurdakul" userId="5d558e8f-e739-41cf-b607-51869895909e" providerId="ADAL" clId="{E8B21FBF-97E9-4475-B761-34287721B524}" dt="2023-01-15T12:33:47.192" v="4897" actId="21"/>
          <ac:picMkLst>
            <pc:docMk/>
            <pc:sldMk cId="2496960898" sldId="264"/>
            <ac:picMk id="8" creationId="{A5C1B867-B2EF-2D10-BD18-73D6ADE87100}"/>
          </ac:picMkLst>
        </pc:picChg>
        <pc:picChg chg="add mod">
          <ac:chgData name="Furkan Ali Yurdakul" userId="5d558e8f-e739-41cf-b607-51869895909e" providerId="ADAL" clId="{E8B21FBF-97E9-4475-B761-34287721B524}" dt="2023-01-15T12:35:37.474" v="4940" actId="1076"/>
          <ac:picMkLst>
            <pc:docMk/>
            <pc:sldMk cId="2496960898" sldId="264"/>
            <ac:picMk id="15" creationId="{2FA6C8CF-4D14-38A8-140C-E3A597DF01D2}"/>
          </ac:picMkLst>
        </pc:picChg>
        <pc:extLst>
          <p:ext xmlns:p="http://schemas.openxmlformats.org/presentationml/2006/main" uri="{D6D511B9-2390-475A-947B-AFAB55BFBCF1}">
            <pc226:cmChg xmlns:pc226="http://schemas.microsoft.com/office/powerpoint/2022/06/main/command" chg="mod">
              <pc226:chgData name="Furkan Ali Yurdakul" userId="5d558e8f-e739-41cf-b607-51869895909e" providerId="ADAL" clId="{E8B21FBF-97E9-4475-B761-34287721B524}" dt="2023-01-15T14:49:28.544" v="5238"/>
              <pc2:cmMkLst xmlns:pc2="http://schemas.microsoft.com/office/powerpoint/2019/9/main/command">
                <pc:docMk/>
                <pc:sldMk cId="2496960898" sldId="264"/>
                <pc2:cmMk id="{46EA93D9-58A1-4534-8B61-140D7965D45D}"/>
              </pc2:cmMkLst>
            </pc226:cmChg>
          </p:ext>
        </pc:extLst>
      </pc:sldChg>
      <pc:sldChg chg="addSp delSp modSp new add del mod modClrScheme addCm chgLayout">
        <pc:chgData name="Furkan Ali Yurdakul" userId="5d558e8f-e739-41cf-b607-51869895909e" providerId="ADAL" clId="{E8B21FBF-97E9-4475-B761-34287721B524}" dt="2023-01-11T23:10:33.026" v="2550"/>
        <pc:sldMkLst>
          <pc:docMk/>
          <pc:sldMk cId="1198647644" sldId="265"/>
        </pc:sldMkLst>
        <pc:spChg chg="mod ord">
          <ac:chgData name="Furkan Ali Yurdakul" userId="5d558e8f-e739-41cf-b607-51869895909e" providerId="ADAL" clId="{E8B21FBF-97E9-4475-B761-34287721B524}" dt="2023-01-11T20:07:37.999" v="285" actId="700"/>
          <ac:spMkLst>
            <pc:docMk/>
            <pc:sldMk cId="1198647644" sldId="265"/>
            <ac:spMk id="2" creationId="{2EC702AC-EE58-FBA8-3BCF-BC0301AB018B}"/>
          </ac:spMkLst>
        </pc:spChg>
        <pc:spChg chg="del mod ord">
          <ac:chgData name="Furkan Ali Yurdakul" userId="5d558e8f-e739-41cf-b607-51869895909e" providerId="ADAL" clId="{E8B21FBF-97E9-4475-B761-34287721B524}" dt="2023-01-11T20:07:37.999" v="285" actId="700"/>
          <ac:spMkLst>
            <pc:docMk/>
            <pc:sldMk cId="1198647644" sldId="265"/>
            <ac:spMk id="3" creationId="{5A9618C9-F0C2-8B3F-9E13-A4FB0D0E558E}"/>
          </ac:spMkLst>
        </pc:spChg>
        <pc:spChg chg="mod ord">
          <ac:chgData name="Furkan Ali Yurdakul" userId="5d558e8f-e739-41cf-b607-51869895909e" providerId="ADAL" clId="{E8B21FBF-97E9-4475-B761-34287721B524}" dt="2023-01-11T20:07:37.999" v="285" actId="700"/>
          <ac:spMkLst>
            <pc:docMk/>
            <pc:sldMk cId="1198647644" sldId="265"/>
            <ac:spMk id="4" creationId="{3C37BFA8-0135-7740-1C4B-14EF538AED2D}"/>
          </ac:spMkLst>
        </pc:spChg>
        <pc:spChg chg="mod ord">
          <ac:chgData name="Furkan Ali Yurdakul" userId="5d558e8f-e739-41cf-b607-51869895909e" providerId="ADAL" clId="{E8B21FBF-97E9-4475-B761-34287721B524}" dt="2023-01-11T20:07:37.999" v="285" actId="700"/>
          <ac:spMkLst>
            <pc:docMk/>
            <pc:sldMk cId="1198647644" sldId="265"/>
            <ac:spMk id="5" creationId="{8B16FD77-1CC0-9EC4-6A46-433DA17BED8C}"/>
          </ac:spMkLst>
        </pc:spChg>
        <pc:spChg chg="mod ord">
          <ac:chgData name="Furkan Ali Yurdakul" userId="5d558e8f-e739-41cf-b607-51869895909e" providerId="ADAL" clId="{E8B21FBF-97E9-4475-B761-34287721B524}" dt="2023-01-11T20:07:37.999" v="285" actId="700"/>
          <ac:spMkLst>
            <pc:docMk/>
            <pc:sldMk cId="1198647644" sldId="265"/>
            <ac:spMk id="6" creationId="{9FBE6A5A-2762-1F6E-ADD8-281B8FD56437}"/>
          </ac:spMkLst>
        </pc:spChg>
        <pc:spChg chg="add mod ord">
          <ac:chgData name="Furkan Ali Yurdakul" userId="5d558e8f-e739-41cf-b607-51869895909e" providerId="ADAL" clId="{E8B21FBF-97E9-4475-B761-34287721B524}" dt="2023-01-11T23:09:52.622" v="2549" actId="20577"/>
          <ac:spMkLst>
            <pc:docMk/>
            <pc:sldMk cId="1198647644" sldId="265"/>
            <ac:spMk id="7" creationId="{2E3BBAEB-0F25-0EE0-A312-F48F340ED9D3}"/>
          </ac:spMkLst>
        </pc:spChg>
        <pc:spChg chg="add del mod ord">
          <ac:chgData name="Furkan Ali Yurdakul" userId="5d558e8f-e739-41cf-b607-51869895909e" providerId="ADAL" clId="{E8B21FBF-97E9-4475-B761-34287721B524}" dt="2023-01-11T23:09:27.078" v="2539"/>
          <ac:spMkLst>
            <pc:docMk/>
            <pc:sldMk cId="1198647644" sldId="265"/>
            <ac:spMk id="8" creationId="{B54F95D2-5B55-A5DD-3D56-C387F7383930}"/>
          </ac:spMkLst>
        </pc:spChg>
        <pc:picChg chg="add mod">
          <ac:chgData name="Furkan Ali Yurdakul" userId="5d558e8f-e739-41cf-b607-51869895909e" providerId="ADAL" clId="{E8B21FBF-97E9-4475-B761-34287721B524}" dt="2023-01-11T23:09:49.225" v="2548" actId="1076"/>
          <ac:picMkLst>
            <pc:docMk/>
            <pc:sldMk cId="1198647644" sldId="265"/>
            <ac:picMk id="10" creationId="{2418B8CC-F32A-18A7-B096-F566D51D2860}"/>
          </ac:picMkLst>
        </pc:picChg>
      </pc:sldChg>
      <pc:sldChg chg="addSp modSp add del mod">
        <pc:chgData name="Furkan Ali Yurdakul" userId="5d558e8f-e739-41cf-b607-51869895909e" providerId="ADAL" clId="{E8B21FBF-97E9-4475-B761-34287721B524}" dt="2023-01-11T22:22:47.744" v="1590" actId="20577"/>
        <pc:sldMkLst>
          <pc:docMk/>
          <pc:sldMk cId="919802374" sldId="266"/>
        </pc:sldMkLst>
        <pc:spChg chg="mod">
          <ac:chgData name="Furkan Ali Yurdakul" userId="5d558e8f-e739-41cf-b607-51869895909e" providerId="ADAL" clId="{E8B21FBF-97E9-4475-B761-34287721B524}" dt="2023-01-11T22:22:47.744" v="1590" actId="20577"/>
          <ac:spMkLst>
            <pc:docMk/>
            <pc:sldMk cId="919802374" sldId="266"/>
            <ac:spMk id="2" creationId="{B82CB750-F46A-F1DE-2315-FE0D6ED0744F}"/>
          </ac:spMkLst>
        </pc:spChg>
        <pc:spChg chg="mod">
          <ac:chgData name="Furkan Ali Yurdakul" userId="5d558e8f-e739-41cf-b607-51869895909e" providerId="ADAL" clId="{E8B21FBF-97E9-4475-B761-34287721B524}" dt="2023-01-11T22:21:42.021" v="1560" actId="120"/>
          <ac:spMkLst>
            <pc:docMk/>
            <pc:sldMk cId="919802374" sldId="266"/>
            <ac:spMk id="3" creationId="{F05A691D-0BF5-F319-19EA-A305863EB76B}"/>
          </ac:spMkLst>
        </pc:spChg>
        <pc:picChg chg="add mod">
          <ac:chgData name="Furkan Ali Yurdakul" userId="5d558e8f-e739-41cf-b607-51869895909e" providerId="ADAL" clId="{E8B21FBF-97E9-4475-B761-34287721B524}" dt="2023-01-11T22:22:35.001" v="1576" actId="1076"/>
          <ac:picMkLst>
            <pc:docMk/>
            <pc:sldMk cId="919802374" sldId="266"/>
            <ac:picMk id="8" creationId="{5FA5C5DE-515B-D769-8F2C-839A01B6D5F6}"/>
          </ac:picMkLst>
        </pc:picChg>
      </pc:sldChg>
      <pc:sldChg chg="addSp delSp modSp add del mod addCm">
        <pc:chgData name="Furkan Ali Yurdakul" userId="5d558e8f-e739-41cf-b607-51869895909e" providerId="ADAL" clId="{E8B21FBF-97E9-4475-B761-34287721B524}" dt="2023-01-11T23:10:53.814" v="2551"/>
        <pc:sldMkLst>
          <pc:docMk/>
          <pc:sldMk cId="213196902" sldId="267"/>
        </pc:sldMkLst>
        <pc:spChg chg="mod">
          <ac:chgData name="Furkan Ali Yurdakul" userId="5d558e8f-e739-41cf-b607-51869895909e" providerId="ADAL" clId="{E8B21FBF-97E9-4475-B761-34287721B524}" dt="2023-01-11T22:22:41.251" v="1589" actId="20577"/>
          <ac:spMkLst>
            <pc:docMk/>
            <pc:sldMk cId="213196902" sldId="267"/>
            <ac:spMk id="2" creationId="{B82CB750-F46A-F1DE-2315-FE0D6ED0744F}"/>
          </ac:spMkLst>
        </pc:spChg>
        <pc:spChg chg="mod">
          <ac:chgData name="Furkan Ali Yurdakul" userId="5d558e8f-e739-41cf-b607-51869895909e" providerId="ADAL" clId="{E8B21FBF-97E9-4475-B761-34287721B524}" dt="2023-01-11T22:23:03.708" v="1622" actId="20577"/>
          <ac:spMkLst>
            <pc:docMk/>
            <pc:sldMk cId="213196902" sldId="267"/>
            <ac:spMk id="3" creationId="{F05A691D-0BF5-F319-19EA-A305863EB76B}"/>
          </ac:spMkLst>
        </pc:spChg>
        <pc:picChg chg="add del mod">
          <ac:chgData name="Furkan Ali Yurdakul" userId="5d558e8f-e739-41cf-b607-51869895909e" providerId="ADAL" clId="{E8B21FBF-97E9-4475-B761-34287721B524}" dt="2023-01-11T22:21:57.644" v="1561" actId="478"/>
          <ac:picMkLst>
            <pc:docMk/>
            <pc:sldMk cId="213196902" sldId="267"/>
            <ac:picMk id="7" creationId="{F3B13830-9CA9-DBC4-EB76-80655785ADA2}"/>
          </ac:picMkLst>
        </pc:picChg>
        <pc:picChg chg="add mod">
          <ac:chgData name="Furkan Ali Yurdakul" userId="5d558e8f-e739-41cf-b607-51869895909e" providerId="ADAL" clId="{E8B21FBF-97E9-4475-B761-34287721B524}" dt="2023-01-11T22:22:37.984" v="1577" actId="1076"/>
          <ac:picMkLst>
            <pc:docMk/>
            <pc:sldMk cId="213196902" sldId="267"/>
            <ac:picMk id="8" creationId="{17787444-5250-EB1D-6502-2A000A67DFB8}"/>
          </ac:picMkLst>
        </pc:picChg>
      </pc:sldChg>
      <pc:sldChg chg="addSp delSp modSp add del mod addAnim delAnim modAnim modNotesTx">
        <pc:chgData name="Furkan Ali Yurdakul" userId="5d558e8f-e739-41cf-b607-51869895909e" providerId="ADAL" clId="{E8B21FBF-97E9-4475-B761-34287721B524}" dt="2023-01-15T14:17:39.376" v="5213" actId="1076"/>
        <pc:sldMkLst>
          <pc:docMk/>
          <pc:sldMk cId="3278146946" sldId="268"/>
        </pc:sldMkLst>
        <pc:spChg chg="mod">
          <ac:chgData name="Furkan Ali Yurdakul" userId="5d558e8f-e739-41cf-b607-51869895909e" providerId="ADAL" clId="{E8B21FBF-97E9-4475-B761-34287721B524}" dt="2023-01-11T20:06:48.152" v="274" actId="20577"/>
          <ac:spMkLst>
            <pc:docMk/>
            <pc:sldMk cId="3278146946" sldId="268"/>
            <ac:spMk id="2" creationId="{B82CB750-F46A-F1DE-2315-FE0D6ED0744F}"/>
          </ac:spMkLst>
        </pc:spChg>
        <pc:spChg chg="mod">
          <ac:chgData name="Furkan Ali Yurdakul" userId="5d558e8f-e739-41cf-b607-51869895909e" providerId="ADAL" clId="{E8B21FBF-97E9-4475-B761-34287721B524}" dt="2023-01-15T14:17:00.936" v="5203" actId="20577"/>
          <ac:spMkLst>
            <pc:docMk/>
            <pc:sldMk cId="3278146946" sldId="268"/>
            <ac:spMk id="3" creationId="{F05A691D-0BF5-F319-19EA-A305863EB76B}"/>
          </ac:spMkLst>
        </pc:spChg>
        <pc:spChg chg="add mod">
          <ac:chgData name="Furkan Ali Yurdakul" userId="5d558e8f-e739-41cf-b607-51869895909e" providerId="ADAL" clId="{E8B21FBF-97E9-4475-B761-34287721B524}" dt="2023-01-15T14:17:39.376" v="5213" actId="1076"/>
          <ac:spMkLst>
            <pc:docMk/>
            <pc:sldMk cId="3278146946" sldId="268"/>
            <ac:spMk id="7" creationId="{434631DB-F8CA-D411-DBE7-303854C5D769}"/>
          </ac:spMkLst>
        </pc:spChg>
        <pc:spChg chg="add del mod">
          <ac:chgData name="Furkan Ali Yurdakul" userId="5d558e8f-e739-41cf-b607-51869895909e" providerId="ADAL" clId="{E8B21FBF-97E9-4475-B761-34287721B524}" dt="2023-01-15T14:16:41.540" v="5177" actId="1076"/>
          <ac:spMkLst>
            <pc:docMk/>
            <pc:sldMk cId="3278146946" sldId="268"/>
            <ac:spMk id="9" creationId="{58178D0B-6CC6-B693-4892-0C16F5087894}"/>
          </ac:spMkLst>
        </pc:spChg>
        <pc:spChg chg="add mod">
          <ac:chgData name="Furkan Ali Yurdakul" userId="5d558e8f-e739-41cf-b607-51869895909e" providerId="ADAL" clId="{E8B21FBF-97E9-4475-B761-34287721B524}" dt="2023-01-11T22:51:03.478" v="1847" actId="571"/>
          <ac:spMkLst>
            <pc:docMk/>
            <pc:sldMk cId="3278146946" sldId="268"/>
            <ac:spMk id="10" creationId="{3083B386-2DBA-11F2-69E8-233169AE00E3}"/>
          </ac:spMkLst>
        </pc:spChg>
        <pc:spChg chg="add del mod">
          <ac:chgData name="Furkan Ali Yurdakul" userId="5d558e8f-e739-41cf-b607-51869895909e" providerId="ADAL" clId="{E8B21FBF-97E9-4475-B761-34287721B524}" dt="2023-01-15T14:17:37.504" v="5209"/>
          <ac:spMkLst>
            <pc:docMk/>
            <pc:sldMk cId="3278146946" sldId="268"/>
            <ac:spMk id="10" creationId="{469E20CF-3F99-6E06-A813-3058B392987F}"/>
          </ac:spMkLst>
        </pc:spChg>
        <pc:spChg chg="add mod">
          <ac:chgData name="Furkan Ali Yurdakul" userId="5d558e8f-e739-41cf-b607-51869895909e" providerId="ADAL" clId="{E8B21FBF-97E9-4475-B761-34287721B524}" dt="2023-01-11T22:51:03.478" v="1847" actId="571"/>
          <ac:spMkLst>
            <pc:docMk/>
            <pc:sldMk cId="3278146946" sldId="268"/>
            <ac:spMk id="11" creationId="{17514DAB-5658-61C4-E08D-0742EC3D0702}"/>
          </ac:spMkLst>
        </pc:spChg>
        <pc:picChg chg="add mod modCrop">
          <ac:chgData name="Furkan Ali Yurdakul" userId="5d558e8f-e739-41cf-b607-51869895909e" providerId="ADAL" clId="{E8B21FBF-97E9-4475-B761-34287721B524}" dt="2023-01-11T22:49:04.882" v="1778" actId="732"/>
          <ac:picMkLst>
            <pc:docMk/>
            <pc:sldMk cId="3278146946" sldId="268"/>
            <ac:picMk id="8" creationId="{E7296200-72DE-4912-0C49-C400438B421D}"/>
          </ac:picMkLst>
        </pc:picChg>
      </pc:sldChg>
      <pc:sldChg chg="addSp delSp modSp new mod modClrScheme addCm modCm chgLayout">
        <pc:chgData name="Furkan Ali Yurdakul" userId="5d558e8f-e739-41cf-b607-51869895909e" providerId="ADAL" clId="{E8B21FBF-97E9-4475-B761-34287721B524}" dt="2023-01-15T14:49:44.650" v="5239"/>
        <pc:sldMkLst>
          <pc:docMk/>
          <pc:sldMk cId="4000016514" sldId="269"/>
        </pc:sldMkLst>
        <pc:spChg chg="del mod ord">
          <ac:chgData name="Furkan Ali Yurdakul" userId="5d558e8f-e739-41cf-b607-51869895909e" providerId="ADAL" clId="{E8B21FBF-97E9-4475-B761-34287721B524}" dt="2023-01-11T20:08:08.957" v="296" actId="700"/>
          <ac:spMkLst>
            <pc:docMk/>
            <pc:sldMk cId="4000016514" sldId="269"/>
            <ac:spMk id="2" creationId="{1CB33349-4174-CF6C-D2AF-76EF4FE12712}"/>
          </ac:spMkLst>
        </pc:spChg>
        <pc:spChg chg="del mod ord">
          <ac:chgData name="Furkan Ali Yurdakul" userId="5d558e8f-e739-41cf-b607-51869895909e" providerId="ADAL" clId="{E8B21FBF-97E9-4475-B761-34287721B524}" dt="2023-01-11T20:08:08.957" v="296" actId="700"/>
          <ac:spMkLst>
            <pc:docMk/>
            <pc:sldMk cId="4000016514" sldId="269"/>
            <ac:spMk id="3" creationId="{3581DDEC-C231-A7BA-26EC-CFAF64536324}"/>
          </ac:spMkLst>
        </pc:spChg>
        <pc:spChg chg="del">
          <ac:chgData name="Furkan Ali Yurdakul" userId="5d558e8f-e739-41cf-b607-51869895909e" providerId="ADAL" clId="{E8B21FBF-97E9-4475-B761-34287721B524}" dt="2023-01-11T20:08:08.957" v="296" actId="700"/>
          <ac:spMkLst>
            <pc:docMk/>
            <pc:sldMk cId="4000016514" sldId="269"/>
            <ac:spMk id="4" creationId="{0AC80DFB-6841-4FE6-D48C-564F2CC7C8FF}"/>
          </ac:spMkLst>
        </pc:spChg>
        <pc:spChg chg="mod ord">
          <ac:chgData name="Furkan Ali Yurdakul" userId="5d558e8f-e739-41cf-b607-51869895909e" providerId="ADAL" clId="{E8B21FBF-97E9-4475-B761-34287721B524}" dt="2023-01-11T20:08:08.957" v="296" actId="700"/>
          <ac:spMkLst>
            <pc:docMk/>
            <pc:sldMk cId="4000016514" sldId="269"/>
            <ac:spMk id="5" creationId="{ECA10527-DDCE-28EB-2748-D43B41638DC0}"/>
          </ac:spMkLst>
        </pc:spChg>
        <pc:spChg chg="mod ord">
          <ac:chgData name="Furkan Ali Yurdakul" userId="5d558e8f-e739-41cf-b607-51869895909e" providerId="ADAL" clId="{E8B21FBF-97E9-4475-B761-34287721B524}" dt="2023-01-11T20:08:08.957" v="296" actId="700"/>
          <ac:spMkLst>
            <pc:docMk/>
            <pc:sldMk cId="4000016514" sldId="269"/>
            <ac:spMk id="6" creationId="{96C497A3-4566-519E-F1F1-36AD3E0074E9}"/>
          </ac:spMkLst>
        </pc:spChg>
        <pc:spChg chg="mod ord">
          <ac:chgData name="Furkan Ali Yurdakul" userId="5d558e8f-e739-41cf-b607-51869895909e" providerId="ADAL" clId="{E8B21FBF-97E9-4475-B761-34287721B524}" dt="2023-01-11T20:08:08.957" v="296" actId="700"/>
          <ac:spMkLst>
            <pc:docMk/>
            <pc:sldMk cId="4000016514" sldId="269"/>
            <ac:spMk id="7" creationId="{C1884E14-7726-0E0E-8B14-CC3406B9E548}"/>
          </ac:spMkLst>
        </pc:spChg>
        <pc:spChg chg="add mod ord">
          <ac:chgData name="Furkan Ali Yurdakul" userId="5d558e8f-e739-41cf-b607-51869895909e" providerId="ADAL" clId="{E8B21FBF-97E9-4475-B761-34287721B524}" dt="2023-01-11T23:25:34.554" v="4673" actId="20577"/>
          <ac:spMkLst>
            <pc:docMk/>
            <pc:sldMk cId="4000016514" sldId="269"/>
            <ac:spMk id="8" creationId="{F83C0095-502F-E199-37A6-E067859AC3D6}"/>
          </ac:spMkLst>
        </pc:spChg>
        <pc:spChg chg="add mod ord">
          <ac:chgData name="Furkan Ali Yurdakul" userId="5d558e8f-e739-41cf-b607-51869895909e" providerId="ADAL" clId="{E8B21FBF-97E9-4475-B761-34287721B524}" dt="2023-01-11T23:27:19.711" v="4729" actId="20577"/>
          <ac:spMkLst>
            <pc:docMk/>
            <pc:sldMk cId="4000016514" sldId="269"/>
            <ac:spMk id="9" creationId="{BF9220B6-5E69-5184-A1F0-E06892B130CD}"/>
          </ac:spMkLst>
        </pc:spChg>
        <pc:picChg chg="add mod">
          <ac:chgData name="Furkan Ali Yurdakul" userId="5d558e8f-e739-41cf-b607-51869895909e" providerId="ADAL" clId="{E8B21FBF-97E9-4475-B761-34287721B524}" dt="2023-01-11T23:27:28.352" v="4731" actId="1076"/>
          <ac:picMkLst>
            <pc:docMk/>
            <pc:sldMk cId="4000016514" sldId="269"/>
            <ac:picMk id="11" creationId="{0DFCCB0E-735D-1AAB-D02A-1CB235740CC7}"/>
          </ac:picMkLst>
        </pc:picChg>
        <pc:extLst>
          <p:ext xmlns:p="http://schemas.openxmlformats.org/presentationml/2006/main" uri="{D6D511B9-2390-475A-947B-AFAB55BFBCF1}">
            <pc226:cmChg xmlns:pc226="http://schemas.microsoft.com/office/powerpoint/2022/06/main/command" chg="mod">
              <pc226:chgData name="Furkan Ali Yurdakul" userId="5d558e8f-e739-41cf-b607-51869895909e" providerId="ADAL" clId="{E8B21FBF-97E9-4475-B761-34287721B524}" dt="2023-01-15T14:49:44.650" v="5239"/>
              <pc2:cmMkLst xmlns:pc2="http://schemas.microsoft.com/office/powerpoint/2019/9/main/command">
                <pc:docMk/>
                <pc:sldMk cId="4000016514" sldId="269"/>
                <pc2:cmMk id="{FE03988D-A4C5-4392-B5B1-C6186D9D7892}"/>
              </pc2:cmMkLst>
            </pc226:cmChg>
          </p:ext>
        </pc:extLst>
      </pc:sldChg>
      <pc:sldChg chg="addSp delSp modSp add mod modClrScheme modAnim addCm modCm chgLayout">
        <pc:chgData name="Furkan Ali Yurdakul" userId="5d558e8f-e739-41cf-b607-51869895909e" providerId="ADAL" clId="{E8B21FBF-97E9-4475-B761-34287721B524}" dt="2023-01-15T13:19:12.676" v="5145"/>
        <pc:sldMkLst>
          <pc:docMk/>
          <pc:sldMk cId="1572106459" sldId="270"/>
        </pc:sldMkLst>
        <pc:spChg chg="mod ord">
          <ac:chgData name="Furkan Ali Yurdakul" userId="5d558e8f-e739-41cf-b607-51869895909e" providerId="ADAL" clId="{E8B21FBF-97E9-4475-B761-34287721B524}" dt="2023-01-11T21:20:49.540" v="817" actId="700"/>
          <ac:spMkLst>
            <pc:docMk/>
            <pc:sldMk cId="1572106459" sldId="270"/>
            <ac:spMk id="2" creationId="{B82CB750-F46A-F1DE-2315-FE0D6ED0744F}"/>
          </ac:spMkLst>
        </pc:spChg>
        <pc:spChg chg="mod ord">
          <ac:chgData name="Furkan Ali Yurdakul" userId="5d558e8f-e739-41cf-b607-51869895909e" providerId="ADAL" clId="{E8B21FBF-97E9-4475-B761-34287721B524}" dt="2023-01-11T21:50:52.233" v="1257" actId="113"/>
          <ac:spMkLst>
            <pc:docMk/>
            <pc:sldMk cId="1572106459" sldId="270"/>
            <ac:spMk id="3" creationId="{F05A691D-0BF5-F319-19EA-A305863EB76B}"/>
          </ac:spMkLst>
        </pc:spChg>
        <pc:spChg chg="mod ord">
          <ac:chgData name="Furkan Ali Yurdakul" userId="5d558e8f-e739-41cf-b607-51869895909e" providerId="ADAL" clId="{E8B21FBF-97E9-4475-B761-34287721B524}" dt="2023-01-11T21:20:49.540" v="817" actId="700"/>
          <ac:spMkLst>
            <pc:docMk/>
            <pc:sldMk cId="1572106459" sldId="270"/>
            <ac:spMk id="4" creationId="{0005F0C7-53FC-CE35-1934-F5506592673D}"/>
          </ac:spMkLst>
        </pc:spChg>
        <pc:spChg chg="mod ord">
          <ac:chgData name="Furkan Ali Yurdakul" userId="5d558e8f-e739-41cf-b607-51869895909e" providerId="ADAL" clId="{E8B21FBF-97E9-4475-B761-34287721B524}" dt="2023-01-11T21:20:49.540" v="817" actId="700"/>
          <ac:spMkLst>
            <pc:docMk/>
            <pc:sldMk cId="1572106459" sldId="270"/>
            <ac:spMk id="5" creationId="{4BDB9703-C712-4B6D-5F69-387E2F2AD1E8}"/>
          </ac:spMkLst>
        </pc:spChg>
        <pc:spChg chg="mod ord">
          <ac:chgData name="Furkan Ali Yurdakul" userId="5d558e8f-e739-41cf-b607-51869895909e" providerId="ADAL" clId="{E8B21FBF-97E9-4475-B761-34287721B524}" dt="2023-01-11T21:20:49.540" v="817" actId="700"/>
          <ac:spMkLst>
            <pc:docMk/>
            <pc:sldMk cId="1572106459" sldId="270"/>
            <ac:spMk id="6" creationId="{B31126C4-2108-9349-D76F-E08419BB25E1}"/>
          </ac:spMkLst>
        </pc:spChg>
        <pc:spChg chg="add del mod ord">
          <ac:chgData name="Furkan Ali Yurdakul" userId="5d558e8f-e739-41cf-b607-51869895909e" providerId="ADAL" clId="{E8B21FBF-97E9-4475-B761-34287721B524}" dt="2023-01-11T21:20:49.540" v="817" actId="700"/>
          <ac:spMkLst>
            <pc:docMk/>
            <pc:sldMk cId="1572106459" sldId="270"/>
            <ac:spMk id="8" creationId="{92AF6BE7-F4F8-1BC6-E520-96FF27785AEA}"/>
          </ac:spMkLst>
        </pc:spChg>
        <pc:spChg chg="add del">
          <ac:chgData name="Furkan Ali Yurdakul" userId="5d558e8f-e739-41cf-b607-51869895909e" providerId="ADAL" clId="{E8B21FBF-97E9-4475-B761-34287721B524}" dt="2023-01-11T21:21:00.475" v="819"/>
          <ac:spMkLst>
            <pc:docMk/>
            <pc:sldMk cId="1572106459" sldId="270"/>
            <ac:spMk id="9" creationId="{756EA351-9217-2916-D264-AC6DD8228831}"/>
          </ac:spMkLst>
        </pc:spChg>
        <pc:spChg chg="add del mod">
          <ac:chgData name="Furkan Ali Yurdakul" userId="5d558e8f-e739-41cf-b607-51869895909e" providerId="ADAL" clId="{E8B21FBF-97E9-4475-B761-34287721B524}" dt="2023-01-11T21:33:10.960" v="1005" actId="478"/>
          <ac:spMkLst>
            <pc:docMk/>
            <pc:sldMk cId="1572106459" sldId="270"/>
            <ac:spMk id="10" creationId="{0026F3C9-B0B3-AE1E-93AB-675696CF95D4}"/>
          </ac:spMkLst>
        </pc:spChg>
        <pc:spChg chg="add mod">
          <ac:chgData name="Furkan Ali Yurdakul" userId="5d558e8f-e739-41cf-b607-51869895909e" providerId="ADAL" clId="{E8B21FBF-97E9-4475-B761-34287721B524}" dt="2023-01-11T21:51:22.282" v="1260" actId="20577"/>
          <ac:spMkLst>
            <pc:docMk/>
            <pc:sldMk cId="1572106459" sldId="270"/>
            <ac:spMk id="11" creationId="{958FB545-732C-5410-1EC8-C2122BE6B459}"/>
          </ac:spMkLst>
        </pc:spChg>
        <pc:graphicFrameChg chg="add mod modGraphic">
          <ac:chgData name="Furkan Ali Yurdakul" userId="5d558e8f-e739-41cf-b607-51869895909e" providerId="ADAL" clId="{E8B21FBF-97E9-4475-B761-34287721B524}" dt="2023-01-11T21:30:20.232" v="961" actId="1076"/>
          <ac:graphicFrameMkLst>
            <pc:docMk/>
            <pc:sldMk cId="1572106459" sldId="270"/>
            <ac:graphicFrameMk id="7" creationId="{C46B4E4A-95F2-2FF4-3070-EA54435DD6A4}"/>
          </ac:graphicFrameMkLst>
        </pc:graphicFrameChg>
        <pc:picChg chg="add del">
          <ac:chgData name="Furkan Ali Yurdakul" userId="5d558e8f-e739-41cf-b607-51869895909e" providerId="ADAL" clId="{E8B21FBF-97E9-4475-B761-34287721B524}" dt="2023-01-11T21:21:00.475" v="819"/>
          <ac:picMkLst>
            <pc:docMk/>
            <pc:sldMk cId="1572106459" sldId="270"/>
            <ac:picMk id="1026" creationId="{2A8184A7-3210-F128-C4DE-4604590C8D0D}"/>
          </ac:picMkLst>
        </pc:picChg>
        <pc:extLst>
          <p:ext xmlns:p="http://schemas.openxmlformats.org/presentationml/2006/main" uri="{D6D511B9-2390-475A-947B-AFAB55BFBCF1}">
            <pc226:cmChg xmlns:pc226="http://schemas.microsoft.com/office/powerpoint/2022/06/main/command" chg="mod">
              <pc226:chgData name="Furkan Ali Yurdakul" userId="5d558e8f-e739-41cf-b607-51869895909e" providerId="ADAL" clId="{E8B21FBF-97E9-4475-B761-34287721B524}" dt="2023-01-14T20:42:49.421" v="4739"/>
              <pc2:cmMkLst xmlns:pc2="http://schemas.microsoft.com/office/powerpoint/2019/9/main/command">
                <pc:docMk/>
                <pc:sldMk cId="1572106459" sldId="270"/>
                <pc2:cmMk id="{B3224E06-5759-614A-95C1-126D2F624B97}"/>
              </pc2:cmMkLst>
            </pc226:cmChg>
            <pc226:cmChg xmlns:pc226="http://schemas.microsoft.com/office/powerpoint/2022/06/main/command" chg="mod">
              <pc226:chgData name="Furkan Ali Yurdakul" userId="5d558e8f-e739-41cf-b607-51869895909e" providerId="ADAL" clId="{E8B21FBF-97E9-4475-B761-34287721B524}" dt="2023-01-15T12:30:44.371" v="4853"/>
              <pc2:cmMkLst xmlns:pc2="http://schemas.microsoft.com/office/powerpoint/2019/9/main/command">
                <pc:docMk/>
                <pc:sldMk cId="1572106459" sldId="270"/>
                <pc2:cmMk id="{CD872F2B-B6C1-4167-877B-EEFD5CCFA7B2}"/>
              </pc2:cmMkLst>
            </pc226:cmChg>
            <pc226:cmChg xmlns:pc226="http://schemas.microsoft.com/office/powerpoint/2022/06/main/command" chg="mod">
              <pc226:chgData name="Furkan Ali Yurdakul" userId="5d558e8f-e739-41cf-b607-51869895909e" providerId="ADAL" clId="{E8B21FBF-97E9-4475-B761-34287721B524}" dt="2023-01-14T20:42:35.794" v="4738"/>
              <pc2:cmMkLst xmlns:pc2="http://schemas.microsoft.com/office/powerpoint/2019/9/main/command">
                <pc:docMk/>
                <pc:sldMk cId="1572106459" sldId="270"/>
                <pc2:cmMk id="{DDDA963C-EB57-4F71-83FE-70EDF4EAFBFE}"/>
              </pc2:cmMkLst>
            </pc226:cmChg>
          </p:ext>
        </pc:extLst>
      </pc:sldChg>
      <pc:sldChg chg="addSp delSp modSp add mod addAnim delAnim modAnim addCm modCm">
        <pc:chgData name="Furkan Ali Yurdakul" userId="5d558e8f-e739-41cf-b607-51869895909e" providerId="ADAL" clId="{E8B21FBF-97E9-4475-B761-34287721B524}" dt="2023-01-15T13:15:50.274" v="5130"/>
        <pc:sldMkLst>
          <pc:docMk/>
          <pc:sldMk cId="1033949231" sldId="271"/>
        </pc:sldMkLst>
        <pc:spChg chg="mod">
          <ac:chgData name="Furkan Ali Yurdakul" userId="5d558e8f-e739-41cf-b607-51869895909e" providerId="ADAL" clId="{E8B21FBF-97E9-4475-B761-34287721B524}" dt="2023-01-11T21:51:40.029" v="1285" actId="5793"/>
          <ac:spMkLst>
            <pc:docMk/>
            <pc:sldMk cId="1033949231" sldId="271"/>
            <ac:spMk id="3" creationId="{F05A691D-0BF5-F319-19EA-A305863EB76B}"/>
          </ac:spMkLst>
        </pc:spChg>
        <pc:spChg chg="add del mod">
          <ac:chgData name="Furkan Ali Yurdakul" userId="5d558e8f-e739-41cf-b607-51869895909e" providerId="ADAL" clId="{E8B21FBF-97E9-4475-B761-34287721B524}" dt="2023-01-15T13:00:27.760" v="5010"/>
          <ac:spMkLst>
            <pc:docMk/>
            <pc:sldMk cId="1033949231" sldId="271"/>
            <ac:spMk id="10" creationId="{3AAC3DA8-0190-0CD8-9D0F-9565DAB4C5CC}"/>
          </ac:spMkLst>
        </pc:spChg>
        <pc:picChg chg="add del mod">
          <ac:chgData name="Furkan Ali Yurdakul" userId="5d558e8f-e739-41cf-b607-51869895909e" providerId="ADAL" clId="{E8B21FBF-97E9-4475-B761-34287721B524}" dt="2023-01-15T13:00:44.657" v="5016" actId="478"/>
          <ac:picMkLst>
            <pc:docMk/>
            <pc:sldMk cId="1033949231" sldId="271"/>
            <ac:picMk id="3" creationId="{F96F7027-4619-6584-438F-FF274077F96C}"/>
          </ac:picMkLst>
        </pc:picChg>
        <pc:picChg chg="del">
          <ac:chgData name="Furkan Ali Yurdakul" userId="5d558e8f-e739-41cf-b607-51869895909e" providerId="ADAL" clId="{E8B21FBF-97E9-4475-B761-34287721B524}" dt="2023-01-15T12:52:08.473" v="5001" actId="478"/>
          <ac:picMkLst>
            <pc:docMk/>
            <pc:sldMk cId="1033949231" sldId="271"/>
            <ac:picMk id="8" creationId="{59AB067E-8113-4BC7-2EB0-C4F02CB9497D}"/>
          </ac:picMkLst>
        </pc:picChg>
        <pc:picChg chg="add mod">
          <ac:chgData name="Furkan Ali Yurdakul" userId="5d558e8f-e739-41cf-b607-51869895909e" providerId="ADAL" clId="{E8B21FBF-97E9-4475-B761-34287721B524}" dt="2023-01-15T13:00:46.977" v="5017" actId="688"/>
          <ac:picMkLst>
            <pc:docMk/>
            <pc:sldMk cId="1033949231" sldId="271"/>
            <ac:picMk id="12" creationId="{B825BC25-3990-63EF-6C0E-01B43B8B55EB}"/>
          </ac:picMkLst>
        </pc:picChg>
        <pc:picChg chg="add mod">
          <ac:chgData name="Furkan Ali Yurdakul" userId="5d558e8f-e739-41cf-b607-51869895909e" providerId="ADAL" clId="{E8B21FBF-97E9-4475-B761-34287721B524}" dt="2023-01-15T13:01:16.365" v="5024" actId="1076"/>
          <ac:picMkLst>
            <pc:docMk/>
            <pc:sldMk cId="1033949231" sldId="271"/>
            <ac:picMk id="14" creationId="{C1CDD8FA-A635-B226-8326-7407BC0B9D2E}"/>
          </ac:picMkLst>
        </pc:picChg>
        <pc:picChg chg="add del mod">
          <ac:chgData name="Furkan Ali Yurdakul" userId="5d558e8f-e739-41cf-b607-51869895909e" providerId="ADAL" clId="{E8B21FBF-97E9-4475-B761-34287721B524}" dt="2023-01-15T13:03:17.249" v="5044" actId="21"/>
          <ac:picMkLst>
            <pc:docMk/>
            <pc:sldMk cId="1033949231" sldId="271"/>
            <ac:picMk id="16" creationId="{60A52497-8B20-5F6B-CD57-8F2654F991C1}"/>
          </ac:picMkLst>
        </pc:picChg>
        <pc:picChg chg="add del mod">
          <ac:chgData name="Furkan Ali Yurdakul" userId="5d558e8f-e739-41cf-b607-51869895909e" providerId="ADAL" clId="{E8B21FBF-97E9-4475-B761-34287721B524}" dt="2023-01-15T13:03:04.278" v="5041" actId="478"/>
          <ac:picMkLst>
            <pc:docMk/>
            <pc:sldMk cId="1033949231" sldId="271"/>
            <ac:picMk id="18" creationId="{3DF425B8-DA60-56DF-7609-EF4E5FD56F40}"/>
          </ac:picMkLst>
        </pc:picChg>
        <pc:picChg chg="add mod">
          <ac:chgData name="Furkan Ali Yurdakul" userId="5d558e8f-e739-41cf-b607-51869895909e" providerId="ADAL" clId="{E8B21FBF-97E9-4475-B761-34287721B524}" dt="2023-01-15T13:03:33.421" v="5051" actId="1076"/>
          <ac:picMkLst>
            <pc:docMk/>
            <pc:sldMk cId="1033949231" sldId="271"/>
            <ac:picMk id="20" creationId="{F990677F-064B-47D1-6390-2F9F842D7B64}"/>
          </ac:picMkLst>
        </pc:picChg>
        <pc:picChg chg="add mod">
          <ac:chgData name="Furkan Ali Yurdakul" userId="5d558e8f-e739-41cf-b607-51869895909e" providerId="ADAL" clId="{E8B21FBF-97E9-4475-B761-34287721B524}" dt="2023-01-15T13:04:27.973" v="5060" actId="14100"/>
          <ac:picMkLst>
            <pc:docMk/>
            <pc:sldMk cId="1033949231" sldId="271"/>
            <ac:picMk id="22" creationId="{38558B8F-A111-0DD4-8440-8A95FD1B5A8A}"/>
          </ac:picMkLst>
        </pc:picChg>
        <pc:picChg chg="add del mod">
          <ac:chgData name="Furkan Ali Yurdakul" userId="5d558e8f-e739-41cf-b607-51869895909e" providerId="ADAL" clId="{E8B21FBF-97E9-4475-B761-34287721B524}" dt="2023-01-15T13:09:51.607" v="5118" actId="478"/>
          <ac:picMkLst>
            <pc:docMk/>
            <pc:sldMk cId="1033949231" sldId="271"/>
            <ac:picMk id="24" creationId="{0A619409-70CB-34C7-E52D-F5C124EBC5E8}"/>
          </ac:picMkLst>
        </pc:picChg>
        <pc:picChg chg="add mod">
          <ac:chgData name="Furkan Ali Yurdakul" userId="5d558e8f-e739-41cf-b607-51869895909e" providerId="ADAL" clId="{E8B21FBF-97E9-4475-B761-34287721B524}" dt="2023-01-15T13:13:58.118" v="5122" actId="1076"/>
          <ac:picMkLst>
            <pc:docMk/>
            <pc:sldMk cId="1033949231" sldId="271"/>
            <ac:picMk id="26" creationId="{23F8C2A0-7F6A-2A51-DAC7-C1F27AB70089}"/>
          </ac:picMkLst>
        </pc:picChg>
        <pc:picChg chg="add mod">
          <ac:chgData name="Furkan Ali Yurdakul" userId="5d558e8f-e739-41cf-b607-51869895909e" providerId="ADAL" clId="{E8B21FBF-97E9-4475-B761-34287721B524}" dt="2023-01-11T21:51:54.345" v="1289" actId="1076"/>
          <ac:picMkLst>
            <pc:docMk/>
            <pc:sldMk cId="1033949231" sldId="271"/>
            <ac:picMk id="2050" creationId="{3EAC86EA-7E57-9AE6-B1AD-F2AB2ADF46A7}"/>
          </ac:picMkLst>
        </pc:picChg>
        <pc:extLst>
          <p:ext xmlns:p="http://schemas.openxmlformats.org/presentationml/2006/main" uri="{D6D511B9-2390-475A-947B-AFAB55BFBCF1}">
            <pc226:cmChg xmlns:pc226="http://schemas.microsoft.com/office/powerpoint/2022/06/main/command" chg="mod">
              <pc226:chgData name="Furkan Ali Yurdakul" userId="5d558e8f-e739-41cf-b607-51869895909e" providerId="ADAL" clId="{E8B21FBF-97E9-4475-B761-34287721B524}" dt="2023-01-14T20:42:19.412" v="4735"/>
              <pc2:cmMkLst xmlns:pc2="http://schemas.microsoft.com/office/powerpoint/2019/9/main/command">
                <pc:docMk/>
                <pc:sldMk cId="1033949231" sldId="271"/>
                <pc2:cmMk id="{B25471F9-7B55-4A6F-9D8F-E246FCB2DD29}"/>
              </pc2:cmMkLst>
            </pc226:cmChg>
          </p:ext>
        </pc:extLst>
      </pc:sldChg>
      <pc:sldChg chg="addSp modSp add mod">
        <pc:chgData name="Furkan Ali Yurdakul" userId="5d558e8f-e739-41cf-b607-51869895909e" providerId="ADAL" clId="{E8B21FBF-97E9-4475-B761-34287721B524}" dt="2023-01-11T23:12:55.773" v="2870" actId="1076"/>
        <pc:sldMkLst>
          <pc:docMk/>
          <pc:sldMk cId="799484014" sldId="272"/>
        </pc:sldMkLst>
        <pc:spChg chg="mod">
          <ac:chgData name="Furkan Ali Yurdakul" userId="5d558e8f-e739-41cf-b607-51869895909e" providerId="ADAL" clId="{E8B21FBF-97E9-4475-B761-34287721B524}" dt="2023-01-11T23:12:49.803" v="2869" actId="20577"/>
          <ac:spMkLst>
            <pc:docMk/>
            <pc:sldMk cId="799484014" sldId="272"/>
            <ac:spMk id="3" creationId="{4C031573-6E92-5C01-8840-7354221BA3A7}"/>
          </ac:spMkLst>
        </pc:spChg>
        <pc:picChg chg="add mod">
          <ac:chgData name="Furkan Ali Yurdakul" userId="5d558e8f-e739-41cf-b607-51869895909e" providerId="ADAL" clId="{E8B21FBF-97E9-4475-B761-34287721B524}" dt="2023-01-11T23:12:55.773" v="2870" actId="1076"/>
          <ac:picMkLst>
            <pc:docMk/>
            <pc:sldMk cId="799484014" sldId="272"/>
            <ac:picMk id="8" creationId="{0880A041-81E0-76C2-64A3-10D62204E3F3}"/>
          </ac:picMkLst>
        </pc:picChg>
      </pc:sldChg>
      <pc:sldChg chg="addSp delSp modSp add mod modClrScheme modAnim addCm modCm chgLayout">
        <pc:chgData name="Furkan Ali Yurdakul" userId="5d558e8f-e739-41cf-b607-51869895909e" providerId="ADAL" clId="{E8B21FBF-97E9-4475-B761-34287721B524}" dt="2023-01-15T13:18:13.628" v="5144"/>
        <pc:sldMkLst>
          <pc:docMk/>
          <pc:sldMk cId="843992283" sldId="273"/>
        </pc:sldMkLst>
        <pc:spChg chg="mod ord">
          <ac:chgData name="Furkan Ali Yurdakul" userId="5d558e8f-e739-41cf-b607-51869895909e" providerId="ADAL" clId="{E8B21FBF-97E9-4475-B761-34287721B524}" dt="2023-01-11T21:31:56.753" v="979"/>
          <ac:spMkLst>
            <pc:docMk/>
            <pc:sldMk cId="843992283" sldId="273"/>
            <ac:spMk id="2" creationId="{B82CB750-F46A-F1DE-2315-FE0D6ED0744F}"/>
          </ac:spMkLst>
        </pc:spChg>
        <pc:spChg chg="mod ord">
          <ac:chgData name="Furkan Ali Yurdakul" userId="5d558e8f-e739-41cf-b607-51869895909e" providerId="ADAL" clId="{E8B21FBF-97E9-4475-B761-34287721B524}" dt="2023-01-11T21:50:39.229" v="1256" actId="113"/>
          <ac:spMkLst>
            <pc:docMk/>
            <pc:sldMk cId="843992283" sldId="273"/>
            <ac:spMk id="3" creationId="{F05A691D-0BF5-F319-19EA-A305863EB76B}"/>
          </ac:spMkLst>
        </pc:spChg>
        <pc:spChg chg="mod ord">
          <ac:chgData name="Furkan Ali Yurdakul" userId="5d558e8f-e739-41cf-b607-51869895909e" providerId="ADAL" clId="{E8B21FBF-97E9-4475-B761-34287721B524}" dt="2023-01-11T21:31:41.220" v="969" actId="700"/>
          <ac:spMkLst>
            <pc:docMk/>
            <pc:sldMk cId="843992283" sldId="273"/>
            <ac:spMk id="4" creationId="{0005F0C7-53FC-CE35-1934-F5506592673D}"/>
          </ac:spMkLst>
        </pc:spChg>
        <pc:spChg chg="mod ord">
          <ac:chgData name="Furkan Ali Yurdakul" userId="5d558e8f-e739-41cf-b607-51869895909e" providerId="ADAL" clId="{E8B21FBF-97E9-4475-B761-34287721B524}" dt="2023-01-11T21:31:41.220" v="969" actId="700"/>
          <ac:spMkLst>
            <pc:docMk/>
            <pc:sldMk cId="843992283" sldId="273"/>
            <ac:spMk id="5" creationId="{4BDB9703-C712-4B6D-5F69-387E2F2AD1E8}"/>
          </ac:spMkLst>
        </pc:spChg>
        <pc:spChg chg="mod ord">
          <ac:chgData name="Furkan Ali Yurdakul" userId="5d558e8f-e739-41cf-b607-51869895909e" providerId="ADAL" clId="{E8B21FBF-97E9-4475-B761-34287721B524}" dt="2023-01-11T21:31:41.220" v="969" actId="700"/>
          <ac:spMkLst>
            <pc:docMk/>
            <pc:sldMk cId="843992283" sldId="273"/>
            <ac:spMk id="6" creationId="{B31126C4-2108-9349-D76F-E08419BB25E1}"/>
          </ac:spMkLst>
        </pc:spChg>
        <pc:spChg chg="add del mod ord">
          <ac:chgData name="Furkan Ali Yurdakul" userId="5d558e8f-e739-41cf-b607-51869895909e" providerId="ADAL" clId="{E8B21FBF-97E9-4475-B761-34287721B524}" dt="2023-01-11T21:31:41.220" v="969" actId="700"/>
          <ac:spMkLst>
            <pc:docMk/>
            <pc:sldMk cId="843992283" sldId="273"/>
            <ac:spMk id="8" creationId="{DF153E55-1127-AE58-7EBA-1524FE4ADF67}"/>
          </ac:spMkLst>
        </pc:spChg>
        <pc:spChg chg="add mod ord">
          <ac:chgData name="Furkan Ali Yurdakul" userId="5d558e8f-e739-41cf-b607-51869895909e" providerId="ADAL" clId="{E8B21FBF-97E9-4475-B761-34287721B524}" dt="2023-01-11T21:32:33.327" v="991" actId="20577"/>
          <ac:spMkLst>
            <pc:docMk/>
            <pc:sldMk cId="843992283" sldId="273"/>
            <ac:spMk id="9" creationId="{A1516AA7-2BC2-3FCC-10D0-85D88FFF6DA4}"/>
          </ac:spMkLst>
        </pc:spChg>
        <pc:spChg chg="mod">
          <ac:chgData name="Furkan Ali Yurdakul" userId="5d558e8f-e739-41cf-b607-51869895909e" providerId="ADAL" clId="{E8B21FBF-97E9-4475-B761-34287721B524}" dt="2023-01-11T21:51:12.930" v="1259" actId="20577"/>
          <ac:spMkLst>
            <pc:docMk/>
            <pc:sldMk cId="843992283" sldId="273"/>
            <ac:spMk id="10" creationId="{0026F3C9-B0B3-AE1E-93AB-675696CF95D4}"/>
          </ac:spMkLst>
        </pc:spChg>
        <pc:spChg chg="add mod ord">
          <ac:chgData name="Furkan Ali Yurdakul" userId="5d558e8f-e739-41cf-b607-51869895909e" providerId="ADAL" clId="{E8B21FBF-97E9-4475-B761-34287721B524}" dt="2023-01-11T21:32:36.451" v="994" actId="20577"/>
          <ac:spMkLst>
            <pc:docMk/>
            <pc:sldMk cId="843992283" sldId="273"/>
            <ac:spMk id="11" creationId="{51FAFA1E-1C1C-677A-ABC8-C78FED0AF413}"/>
          </ac:spMkLst>
        </pc:spChg>
        <pc:spChg chg="add mod ord">
          <ac:chgData name="Furkan Ali Yurdakul" userId="5d558e8f-e739-41cf-b607-51869895909e" providerId="ADAL" clId="{E8B21FBF-97E9-4475-B761-34287721B524}" dt="2023-01-11T21:50:28.507" v="1254" actId="113"/>
          <ac:spMkLst>
            <pc:docMk/>
            <pc:sldMk cId="843992283" sldId="273"/>
            <ac:spMk id="12" creationId="{16A6F08B-65EE-42B7-4B87-5D2B66A51F40}"/>
          </ac:spMkLst>
        </pc:spChg>
        <pc:spChg chg="add mod">
          <ac:chgData name="Furkan Ali Yurdakul" userId="5d558e8f-e739-41cf-b607-51869895909e" providerId="ADAL" clId="{E8B21FBF-97E9-4475-B761-34287721B524}" dt="2023-01-11T21:50:56.502" v="1258" actId="113"/>
          <ac:spMkLst>
            <pc:docMk/>
            <pc:sldMk cId="843992283" sldId="273"/>
            <ac:spMk id="14" creationId="{398E32E9-19F7-6703-0272-29129DA16A2B}"/>
          </ac:spMkLst>
        </pc:spChg>
        <pc:extLst>
          <p:ext xmlns:p="http://schemas.openxmlformats.org/presentationml/2006/main" uri="{D6D511B9-2390-475A-947B-AFAB55BFBCF1}">
            <pc226:cmChg xmlns:pc226="http://schemas.microsoft.com/office/powerpoint/2022/06/main/command" chg="mod">
              <pc226:chgData name="Furkan Ali Yurdakul" userId="5d558e8f-e739-41cf-b607-51869895909e" providerId="ADAL" clId="{E8B21FBF-97E9-4475-B761-34287721B524}" dt="2023-01-15T12:30:59.529" v="4854"/>
              <pc2:cmMkLst xmlns:pc2="http://schemas.microsoft.com/office/powerpoint/2019/9/main/command">
                <pc:docMk/>
                <pc:sldMk cId="843992283" sldId="273"/>
                <pc2:cmMk id="{E3E24A00-1193-4091-B918-4259E4617979}"/>
              </pc2:cmMkLst>
            </pc226:cmChg>
            <pc226:cmChg xmlns:pc226="http://schemas.microsoft.com/office/powerpoint/2022/06/main/command" chg="mod">
              <pc226:chgData name="Furkan Ali Yurdakul" userId="5d558e8f-e739-41cf-b607-51869895909e" providerId="ADAL" clId="{E8B21FBF-97E9-4475-B761-34287721B524}" dt="2023-01-14T20:42:28.850" v="4736"/>
              <pc2:cmMkLst xmlns:pc2="http://schemas.microsoft.com/office/powerpoint/2019/9/main/command">
                <pc:docMk/>
                <pc:sldMk cId="843992283" sldId="273"/>
                <pc2:cmMk id="{15C99384-4089-4E93-BE0E-90B3ED01E1B9}"/>
              </pc2:cmMkLst>
            </pc226:cmChg>
            <pc226:cmChg xmlns:pc226="http://schemas.microsoft.com/office/powerpoint/2022/06/main/command" chg="mod">
              <pc226:chgData name="Furkan Ali Yurdakul" userId="5d558e8f-e739-41cf-b607-51869895909e" providerId="ADAL" clId="{E8B21FBF-97E9-4475-B761-34287721B524}" dt="2023-01-14T20:42:30.909" v="4737"/>
              <pc2:cmMkLst xmlns:pc2="http://schemas.microsoft.com/office/powerpoint/2019/9/main/command">
                <pc:docMk/>
                <pc:sldMk cId="843992283" sldId="273"/>
                <pc2:cmMk id="{12BE2B91-A2A3-C54A-85B7-BA238CEEFFD9}"/>
              </pc2:cmMkLst>
            </pc226:cmChg>
          </p:ext>
        </pc:extLst>
      </pc:sldChg>
      <pc:sldChg chg="new del">
        <pc:chgData name="Furkan Ali Yurdakul" userId="5d558e8f-e739-41cf-b607-51869895909e" providerId="ADAL" clId="{E8B21FBF-97E9-4475-B761-34287721B524}" dt="2023-01-11T21:48:11.346" v="1167" actId="680"/>
        <pc:sldMkLst>
          <pc:docMk/>
          <pc:sldMk cId="1025127091" sldId="274"/>
        </pc:sldMkLst>
      </pc:sldChg>
      <pc:sldChg chg="addSp delSp modSp add mod modNotesTx">
        <pc:chgData name="Furkan Ali Yurdakul" userId="5d558e8f-e739-41cf-b607-51869895909e" providerId="ADAL" clId="{E8B21FBF-97E9-4475-B761-34287721B524}" dt="2023-01-11T23:16:13.832" v="3317" actId="20577"/>
        <pc:sldMkLst>
          <pc:docMk/>
          <pc:sldMk cId="3897070255" sldId="274"/>
        </pc:sldMkLst>
        <pc:spChg chg="mod">
          <ac:chgData name="Furkan Ali Yurdakul" userId="5d558e8f-e739-41cf-b607-51869895909e" providerId="ADAL" clId="{E8B21FBF-97E9-4475-B761-34287721B524}" dt="2023-01-11T22:20:11.041" v="1514" actId="122"/>
          <ac:spMkLst>
            <pc:docMk/>
            <pc:sldMk cId="3897070255" sldId="274"/>
            <ac:spMk id="3" creationId="{4C031573-6E92-5C01-8840-7354221BA3A7}"/>
          </ac:spMkLst>
        </pc:spChg>
        <pc:picChg chg="del">
          <ac:chgData name="Furkan Ali Yurdakul" userId="5d558e8f-e739-41cf-b607-51869895909e" providerId="ADAL" clId="{E8B21FBF-97E9-4475-B761-34287721B524}" dt="2023-01-11T22:17:26.867" v="1467" actId="478"/>
          <ac:picMkLst>
            <pc:docMk/>
            <pc:sldMk cId="3897070255" sldId="274"/>
            <ac:picMk id="8" creationId="{A5C1B867-B2EF-2D10-BD18-73D6ADE87100}"/>
          </ac:picMkLst>
        </pc:picChg>
        <pc:picChg chg="add mod">
          <ac:chgData name="Furkan Ali Yurdakul" userId="5d558e8f-e739-41cf-b607-51869895909e" providerId="ADAL" clId="{E8B21FBF-97E9-4475-B761-34287721B524}" dt="2023-01-11T22:18:34.671" v="1486" actId="1076"/>
          <ac:picMkLst>
            <pc:docMk/>
            <pc:sldMk cId="3897070255" sldId="274"/>
            <ac:picMk id="9" creationId="{D4681248-EF9E-FFEB-C6F1-A6C3FCEA3E69}"/>
          </ac:picMkLst>
        </pc:picChg>
        <pc:picChg chg="add mod">
          <ac:chgData name="Furkan Ali Yurdakul" userId="5d558e8f-e739-41cf-b607-51869895909e" providerId="ADAL" clId="{E8B21FBF-97E9-4475-B761-34287721B524}" dt="2023-01-11T22:18:51.253" v="1488" actId="1076"/>
          <ac:picMkLst>
            <pc:docMk/>
            <pc:sldMk cId="3897070255" sldId="274"/>
            <ac:picMk id="11" creationId="{CE7485EA-40F0-3F2B-9CE9-E8F26B06A650}"/>
          </ac:picMkLst>
        </pc:picChg>
        <pc:picChg chg="add mod">
          <ac:chgData name="Furkan Ali Yurdakul" userId="5d558e8f-e739-41cf-b607-51869895909e" providerId="ADAL" clId="{E8B21FBF-97E9-4475-B761-34287721B524}" dt="2023-01-11T22:18:43.138" v="1487" actId="1076"/>
          <ac:picMkLst>
            <pc:docMk/>
            <pc:sldMk cId="3897070255" sldId="274"/>
            <ac:picMk id="13" creationId="{FCC06715-620D-7C1F-7D5C-BFF1AF4A441D}"/>
          </ac:picMkLst>
        </pc:picChg>
      </pc:sldChg>
      <pc:sldChg chg="addSp delSp modSp mod modTransition">
        <pc:chgData name="Furkan Ali Yurdakul" userId="5d558e8f-e739-41cf-b607-51869895909e" providerId="ADAL" clId="{E8B21FBF-97E9-4475-B761-34287721B524}" dt="2023-01-15T12:39:12.299" v="4976" actId="403"/>
        <pc:sldMkLst>
          <pc:docMk/>
          <pc:sldMk cId="3226615190" sldId="279"/>
        </pc:sldMkLst>
        <pc:graphicFrameChg chg="add mod modGraphic">
          <ac:chgData name="Furkan Ali Yurdakul" userId="5d558e8f-e739-41cf-b607-51869895909e" providerId="ADAL" clId="{E8B21FBF-97E9-4475-B761-34287721B524}" dt="2023-01-15T12:39:12.299" v="4976" actId="403"/>
          <ac:graphicFrameMkLst>
            <pc:docMk/>
            <pc:sldMk cId="3226615190" sldId="279"/>
            <ac:graphicFrameMk id="2" creationId="{DC95E4C9-A8A4-543A-6B1D-300E6D963A2C}"/>
          </ac:graphicFrameMkLst>
        </pc:graphicFrameChg>
        <pc:graphicFrameChg chg="del">
          <ac:chgData name="Furkan Ali Yurdakul" userId="5d558e8f-e739-41cf-b607-51869895909e" providerId="ADAL" clId="{E8B21FBF-97E9-4475-B761-34287721B524}" dt="2023-01-15T12:27:40.615" v="4829" actId="478"/>
          <ac:graphicFrameMkLst>
            <pc:docMk/>
            <pc:sldMk cId="3226615190" sldId="279"/>
            <ac:graphicFrameMk id="8" creationId="{915E478B-71E2-1426-9344-5CDD6A410470}"/>
          </ac:graphicFrameMkLst>
        </pc:graphicFrameChg>
        <pc:picChg chg="mod">
          <ac:chgData name="Furkan Ali Yurdakul" userId="5d558e8f-e739-41cf-b607-51869895909e" providerId="ADAL" clId="{E8B21FBF-97E9-4475-B761-34287721B524}" dt="2023-01-15T12:29:21.619" v="4851" actId="1076"/>
          <ac:picMkLst>
            <pc:docMk/>
            <pc:sldMk cId="3226615190" sldId="279"/>
            <ac:picMk id="1026" creationId="{4E726AD0-2B32-B047-8716-2ED53EECB2BD}"/>
          </ac:picMkLst>
        </pc:picChg>
      </pc:sldChg>
      <pc:sldChg chg="add del">
        <pc:chgData name="Furkan Ali Yurdakul" userId="5d558e8f-e739-41cf-b607-51869895909e" providerId="ADAL" clId="{E8B21FBF-97E9-4475-B761-34287721B524}" dt="2023-01-15T12:34:19.936" v="4901" actId="2890"/>
        <pc:sldMkLst>
          <pc:docMk/>
          <pc:sldMk cId="527334624" sldId="280"/>
        </pc:sldMkLst>
      </pc:sldChg>
      <pc:sldChg chg="addSp delSp add del mod">
        <pc:chgData name="Furkan Ali Yurdakul" userId="5d558e8f-e739-41cf-b607-51869895909e" providerId="ADAL" clId="{E8B21FBF-97E9-4475-B761-34287721B524}" dt="2023-01-15T12:37:59.726" v="4967" actId="47"/>
        <pc:sldMkLst>
          <pc:docMk/>
          <pc:sldMk cId="595693227" sldId="280"/>
        </pc:sldMkLst>
        <pc:spChg chg="del">
          <ac:chgData name="Furkan Ali Yurdakul" userId="5d558e8f-e739-41cf-b607-51869895909e" providerId="ADAL" clId="{E8B21FBF-97E9-4475-B761-34287721B524}" dt="2023-01-15T12:34:42.711" v="4909" actId="26606"/>
          <ac:spMkLst>
            <pc:docMk/>
            <pc:sldMk cId="595693227" sldId="280"/>
            <ac:spMk id="3" creationId="{4C031573-6E92-5C01-8840-7354221BA3A7}"/>
          </ac:spMkLst>
        </pc:spChg>
        <pc:graphicFrameChg chg="add">
          <ac:chgData name="Furkan Ali Yurdakul" userId="5d558e8f-e739-41cf-b607-51869895909e" providerId="ADAL" clId="{E8B21FBF-97E9-4475-B761-34287721B524}" dt="2023-01-15T12:34:42.711" v="4909" actId="26606"/>
          <ac:graphicFrameMkLst>
            <pc:docMk/>
            <pc:sldMk cId="595693227" sldId="280"/>
            <ac:graphicFrameMk id="8" creationId="{A818470A-25BC-9AF6-BFC1-1E100836B98C}"/>
          </ac:graphicFrameMkLst>
        </pc:graphicFrameChg>
      </pc:sldChg>
      <pc:sldChg chg="modSp del mod">
        <pc:chgData name="Furkan Ali Yurdakul" userId="5d558e8f-e739-41cf-b607-51869895909e" providerId="ADAL" clId="{E8B21FBF-97E9-4475-B761-34287721B524}" dt="2023-01-15T12:31:24.881" v="4855" actId="47"/>
        <pc:sldMkLst>
          <pc:docMk/>
          <pc:sldMk cId="2896036158" sldId="280"/>
        </pc:sldMkLst>
        <pc:graphicFrameChg chg="mod modGraphic">
          <ac:chgData name="Furkan Ali Yurdakul" userId="5d558e8f-e739-41cf-b607-51869895909e" providerId="ADAL" clId="{E8B21FBF-97E9-4475-B761-34287721B524}" dt="2023-01-15T12:27:27.834" v="4828" actId="1076"/>
          <ac:graphicFrameMkLst>
            <pc:docMk/>
            <pc:sldMk cId="2896036158" sldId="280"/>
            <ac:graphicFrameMk id="8" creationId="{E63A91A3-2BC2-44EE-5BF3-9D9D38A6C63A}"/>
          </ac:graphicFrameMkLst>
        </pc:graphicFrameChg>
      </pc:sldChg>
      <pc:sldChg chg="add del">
        <pc:chgData name="Furkan Ali Yurdakul" userId="5d558e8f-e739-41cf-b607-51869895909e" providerId="ADAL" clId="{E8B21FBF-97E9-4475-B761-34287721B524}" dt="2023-01-15T12:34:30.828" v="4908" actId="2890"/>
        <pc:sldMkLst>
          <pc:docMk/>
          <pc:sldMk cId="1833268560" sldId="281"/>
        </pc:sldMkLst>
      </pc:sldChg>
      <pc:sldChg chg="modSp add mod modTransition">
        <pc:chgData name="Furkan Ali Yurdakul" userId="5d558e8f-e739-41cf-b607-51869895909e" providerId="ADAL" clId="{E8B21FBF-97E9-4475-B761-34287721B524}" dt="2023-01-15T14:21:13.124" v="5237"/>
        <pc:sldMkLst>
          <pc:docMk/>
          <pc:sldMk cId="1379219028" sldId="282"/>
        </pc:sldMkLst>
        <pc:spChg chg="mod">
          <ac:chgData name="Furkan Ali Yurdakul" userId="5d558e8f-e739-41cf-b607-51869895909e" providerId="ADAL" clId="{E8B21FBF-97E9-4475-B761-34287721B524}" dt="2023-01-15T14:20:53.139" v="5236" actId="20577"/>
          <ac:spMkLst>
            <pc:docMk/>
            <pc:sldMk cId="1379219028" sldId="282"/>
            <ac:spMk id="3" creationId="{F05A691D-0BF5-F319-19EA-A305863EB76B}"/>
          </ac:spMkLst>
        </pc:spChg>
      </pc:sldChg>
      <pc:sldChg chg="add del">
        <pc:chgData name="Furkan Ali Yurdakul" userId="5d558e8f-e739-41cf-b607-51869895909e" providerId="ADAL" clId="{E8B21FBF-97E9-4475-B761-34287721B524}" dt="2023-01-15T12:34:29.873" v="4907" actId="2890"/>
        <pc:sldMkLst>
          <pc:docMk/>
          <pc:sldMk cId="2217787221" sldId="282"/>
        </pc:sldMkLst>
      </pc:sldChg>
      <pc:sldMasterChg chg="modSp mod">
        <pc:chgData name="Furkan Ali Yurdakul" userId="5d558e8f-e739-41cf-b607-51869895909e" providerId="ADAL" clId="{E8B21FBF-97E9-4475-B761-34287721B524}" dt="2023-01-11T14:43:01.523" v="6" actId="207"/>
        <pc:sldMasterMkLst>
          <pc:docMk/>
          <pc:sldMasterMk cId="2308126324" sldId="2147483648"/>
        </pc:sldMasterMkLst>
        <pc:spChg chg="mod ord">
          <ac:chgData name="Furkan Ali Yurdakul" userId="5d558e8f-e739-41cf-b607-51869895909e" providerId="ADAL" clId="{E8B21FBF-97E9-4475-B761-34287721B524}" dt="2023-01-11T14:42:54.644" v="4" actId="207"/>
          <ac:spMkLst>
            <pc:docMk/>
            <pc:sldMasterMk cId="2308126324" sldId="2147483648"/>
            <ac:spMk id="4" creationId="{DF038E77-1E66-6ABD-466C-40E199B46E21}"/>
          </ac:spMkLst>
        </pc:spChg>
        <pc:spChg chg="mod ord">
          <ac:chgData name="Furkan Ali Yurdakul" userId="5d558e8f-e739-41cf-b607-51869895909e" providerId="ADAL" clId="{E8B21FBF-97E9-4475-B761-34287721B524}" dt="2023-01-11T14:42:58.051" v="5" actId="207"/>
          <ac:spMkLst>
            <pc:docMk/>
            <pc:sldMasterMk cId="2308126324" sldId="2147483648"/>
            <ac:spMk id="5" creationId="{04F5DDE4-D31A-91C6-97A4-2A411D167DA6}"/>
          </ac:spMkLst>
        </pc:spChg>
        <pc:spChg chg="mod ord">
          <ac:chgData name="Furkan Ali Yurdakul" userId="5d558e8f-e739-41cf-b607-51869895909e" providerId="ADAL" clId="{E8B21FBF-97E9-4475-B761-34287721B524}" dt="2023-01-11T14:43:01.523" v="6" actId="207"/>
          <ac:spMkLst>
            <pc:docMk/>
            <pc:sldMasterMk cId="2308126324" sldId="2147483648"/>
            <ac:spMk id="6" creationId="{BD6F3D36-F364-B908-CBD3-469FAF2B7F07}"/>
          </ac:spMkLst>
        </pc:spChg>
        <pc:spChg chg="mod">
          <ac:chgData name="Furkan Ali Yurdakul" userId="5d558e8f-e739-41cf-b607-51869895909e" providerId="ADAL" clId="{E8B21FBF-97E9-4475-B761-34287721B524}" dt="2023-01-11T14:42:25.317" v="0" actId="1076"/>
          <ac:spMkLst>
            <pc:docMk/>
            <pc:sldMasterMk cId="2308126324" sldId="2147483648"/>
            <ac:spMk id="7" creationId="{4F9D11E4-2E5C-F921-B26C-EF20A5C644CE}"/>
          </ac:spMkLst>
        </pc:spChg>
      </pc:sldMasterChg>
    </pc:docChg>
  </pc:docChgLst>
  <pc:docChgLst>
    <pc:chgData name="Elbek Bakiev" userId="S::elbek.bakiev001@stud.fh-dortmund.de::0c7da733-1441-4266-9504-408a8bf1fc7c" providerId="AD" clId="Web-{9855E3A4-9BE4-4AA6-A4FB-A10CBE36C8C2}"/>
    <pc:docChg chg="modSld">
      <pc:chgData name="Elbek Bakiev" userId="S::elbek.bakiev001@stud.fh-dortmund.de::0c7da733-1441-4266-9504-408a8bf1fc7c" providerId="AD" clId="Web-{9855E3A4-9BE4-4AA6-A4FB-A10CBE36C8C2}" dt="2023-01-14T15:32:50.576" v="8" actId="1076"/>
      <pc:docMkLst>
        <pc:docMk/>
      </pc:docMkLst>
      <pc:sldChg chg="modSp">
        <pc:chgData name="Elbek Bakiev" userId="S::elbek.bakiev001@stud.fh-dortmund.de::0c7da733-1441-4266-9504-408a8bf1fc7c" providerId="AD" clId="Web-{9855E3A4-9BE4-4AA6-A4FB-A10CBE36C8C2}" dt="2023-01-14T15:32:50.576" v="8" actId="1076"/>
        <pc:sldMkLst>
          <pc:docMk/>
          <pc:sldMk cId="4000016514" sldId="269"/>
        </pc:sldMkLst>
        <pc:picChg chg="mod">
          <ac:chgData name="Elbek Bakiev" userId="S::elbek.bakiev001@stud.fh-dortmund.de::0c7da733-1441-4266-9504-408a8bf1fc7c" providerId="AD" clId="Web-{9855E3A4-9BE4-4AA6-A4FB-A10CBE36C8C2}" dt="2023-01-14T15:32:50.576" v="8" actId="1076"/>
          <ac:picMkLst>
            <pc:docMk/>
            <pc:sldMk cId="4000016514" sldId="269"/>
            <ac:picMk id="11" creationId="{0DFCCB0E-735D-1AAB-D02A-1CB235740CC7}"/>
          </ac:picMkLst>
        </pc:picChg>
      </pc:sldChg>
      <pc:sldChg chg="modSp">
        <pc:chgData name="Elbek Bakiev" userId="S::elbek.bakiev001@stud.fh-dortmund.de::0c7da733-1441-4266-9504-408a8bf1fc7c" providerId="AD" clId="Web-{9855E3A4-9BE4-4AA6-A4FB-A10CBE36C8C2}" dt="2023-01-14T15:24:12.071" v="1" actId="1076"/>
        <pc:sldMkLst>
          <pc:docMk/>
          <pc:sldMk cId="799484014" sldId="272"/>
        </pc:sldMkLst>
        <pc:picChg chg="mod">
          <ac:chgData name="Elbek Bakiev" userId="S::elbek.bakiev001@stud.fh-dortmund.de::0c7da733-1441-4266-9504-408a8bf1fc7c" providerId="AD" clId="Web-{9855E3A4-9BE4-4AA6-A4FB-A10CBE36C8C2}" dt="2023-01-14T15:24:12.071" v="1" actId="1076"/>
          <ac:picMkLst>
            <pc:docMk/>
            <pc:sldMk cId="799484014" sldId="272"/>
            <ac:picMk id="9" creationId="{38497069-ACC0-7AB4-C3B0-9D7E5843F322}"/>
          </ac:picMkLst>
        </pc:picChg>
      </pc:sldChg>
      <pc:sldChg chg="modSp">
        <pc:chgData name="Elbek Bakiev" userId="S::elbek.bakiev001@stud.fh-dortmund.de::0c7da733-1441-4266-9504-408a8bf1fc7c" providerId="AD" clId="Web-{9855E3A4-9BE4-4AA6-A4FB-A10CBE36C8C2}" dt="2023-01-14T15:32:00.169" v="7" actId="1076"/>
        <pc:sldMkLst>
          <pc:docMk/>
          <pc:sldMk cId="843992283" sldId="273"/>
        </pc:sldMkLst>
        <pc:spChg chg="mod">
          <ac:chgData name="Elbek Bakiev" userId="S::elbek.bakiev001@stud.fh-dortmund.de::0c7da733-1441-4266-9504-408a8bf1fc7c" providerId="AD" clId="Web-{9855E3A4-9BE4-4AA6-A4FB-A10CBE36C8C2}" dt="2023-01-14T15:32:00.169" v="7" actId="1076"/>
          <ac:spMkLst>
            <pc:docMk/>
            <pc:sldMk cId="843992283" sldId="273"/>
            <ac:spMk id="3" creationId="{F05A691D-0BF5-F319-19EA-A305863EB76B}"/>
          </ac:spMkLst>
        </pc:spChg>
      </pc:sldChg>
      <pc:sldChg chg="modSp">
        <pc:chgData name="Elbek Bakiev" userId="S::elbek.bakiev001@stud.fh-dortmund.de::0c7da733-1441-4266-9504-408a8bf1fc7c" providerId="AD" clId="Web-{9855E3A4-9BE4-4AA6-A4FB-A10CBE36C8C2}" dt="2023-01-14T15:29:50.730" v="4" actId="14100"/>
        <pc:sldMkLst>
          <pc:docMk/>
          <pc:sldMk cId="460199674" sldId="278"/>
        </pc:sldMkLst>
        <pc:picChg chg="mod">
          <ac:chgData name="Elbek Bakiev" userId="S::elbek.bakiev001@stud.fh-dortmund.de::0c7da733-1441-4266-9504-408a8bf1fc7c" providerId="AD" clId="Web-{9855E3A4-9BE4-4AA6-A4FB-A10CBE36C8C2}" dt="2023-01-14T15:29:50.730" v="4" actId="14100"/>
          <ac:picMkLst>
            <pc:docMk/>
            <pc:sldMk cId="460199674" sldId="278"/>
            <ac:picMk id="7" creationId="{F18FD249-2B9E-1A80-2FDC-81EA5BE675E8}"/>
          </ac:picMkLst>
        </pc:picChg>
      </pc:sldChg>
    </pc:docChg>
  </pc:docChgLst>
  <pc:docChgLst>
    <pc:chgData name="Bruno Hyska" userId="S::bruno.hyska001@stud.fh-dortmund.de::287a51a8-2b2a-418d-8d14-b71db88739d2" providerId="AD" clId="Web-{434B9492-9826-4AA7-9D05-C67C1C54807A}"/>
    <pc:docChg chg="modSld">
      <pc:chgData name="Bruno Hyska" userId="S::bruno.hyska001@stud.fh-dortmund.de::287a51a8-2b2a-418d-8d14-b71db88739d2" providerId="AD" clId="Web-{434B9492-9826-4AA7-9D05-C67C1C54807A}" dt="2023-01-15T12:12:21.181" v="3"/>
      <pc:docMkLst>
        <pc:docMk/>
      </pc:docMkLst>
      <pc:sldChg chg="addSp delSp modSp mod setBg">
        <pc:chgData name="Bruno Hyska" userId="S::bruno.hyska001@stud.fh-dortmund.de::287a51a8-2b2a-418d-8d14-b71db88739d2" providerId="AD" clId="Web-{434B9492-9826-4AA7-9D05-C67C1C54807A}" dt="2023-01-15T12:12:21.181" v="3"/>
        <pc:sldMkLst>
          <pc:docMk/>
          <pc:sldMk cId="3226615190" sldId="279"/>
        </pc:sldMkLst>
        <pc:spChg chg="mod">
          <ac:chgData name="Bruno Hyska" userId="S::bruno.hyska001@stud.fh-dortmund.de::287a51a8-2b2a-418d-8d14-b71db88739d2" providerId="AD" clId="Web-{434B9492-9826-4AA7-9D05-C67C1C54807A}" dt="2023-01-15T12:12:21.181" v="3"/>
          <ac:spMkLst>
            <pc:docMk/>
            <pc:sldMk cId="3226615190" sldId="279"/>
            <ac:spMk id="3" creationId="{08550EEC-1C99-12CB-F8E8-75C5C52E0F20}"/>
          </ac:spMkLst>
        </pc:spChg>
        <pc:spChg chg="mod">
          <ac:chgData name="Bruno Hyska" userId="S::bruno.hyska001@stud.fh-dortmund.de::287a51a8-2b2a-418d-8d14-b71db88739d2" providerId="AD" clId="Web-{434B9492-9826-4AA7-9D05-C67C1C54807A}" dt="2023-01-15T12:12:21.181" v="3"/>
          <ac:spMkLst>
            <pc:docMk/>
            <pc:sldMk cId="3226615190" sldId="279"/>
            <ac:spMk id="4" creationId="{5CE83A81-E6C1-257F-3466-0FCC1F2DBE3C}"/>
          </ac:spMkLst>
        </pc:spChg>
        <pc:spChg chg="mod">
          <ac:chgData name="Bruno Hyska" userId="S::bruno.hyska001@stud.fh-dortmund.de::287a51a8-2b2a-418d-8d14-b71db88739d2" providerId="AD" clId="Web-{434B9492-9826-4AA7-9D05-C67C1C54807A}" dt="2023-01-15T12:12:21.181" v="3"/>
          <ac:spMkLst>
            <pc:docMk/>
            <pc:sldMk cId="3226615190" sldId="279"/>
            <ac:spMk id="5" creationId="{E55BD302-BA22-F356-60C6-C08B146C91E4}"/>
          </ac:spMkLst>
        </pc:spChg>
        <pc:spChg chg="mod">
          <ac:chgData name="Bruno Hyska" userId="S::bruno.hyska001@stud.fh-dortmund.de::287a51a8-2b2a-418d-8d14-b71db88739d2" providerId="AD" clId="Web-{434B9492-9826-4AA7-9D05-C67C1C54807A}" dt="2023-01-15T12:12:21.181" v="3"/>
          <ac:spMkLst>
            <pc:docMk/>
            <pc:sldMk cId="3226615190" sldId="279"/>
            <ac:spMk id="6" creationId="{519E0442-A8E9-1E99-386A-8476D3364E60}"/>
          </ac:spMkLst>
        </pc:spChg>
        <pc:spChg chg="mod">
          <ac:chgData name="Bruno Hyska" userId="S::bruno.hyska001@stud.fh-dortmund.de::287a51a8-2b2a-418d-8d14-b71db88739d2" providerId="AD" clId="Web-{434B9492-9826-4AA7-9D05-C67C1C54807A}" dt="2023-01-15T12:12:21.181" v="3"/>
          <ac:spMkLst>
            <pc:docMk/>
            <pc:sldMk cId="3226615190" sldId="279"/>
            <ac:spMk id="7" creationId="{8AC3B3E1-F13D-0A05-4B33-8794DEEA612B}"/>
          </ac:spMkLst>
        </pc:spChg>
        <pc:spChg chg="add del">
          <ac:chgData name="Bruno Hyska" userId="S::bruno.hyska001@stud.fh-dortmund.de::287a51a8-2b2a-418d-8d14-b71db88739d2" providerId="AD" clId="Web-{434B9492-9826-4AA7-9D05-C67C1C54807A}" dt="2023-01-15T12:11:44.509" v="1"/>
          <ac:spMkLst>
            <pc:docMk/>
            <pc:sldMk cId="3226615190" sldId="279"/>
            <ac:spMk id="1033" creationId="{823AC064-BC96-4F32-8AE1-B2FD38754823}"/>
          </ac:spMkLst>
        </pc:spChg>
        <pc:spChg chg="add del">
          <ac:chgData name="Bruno Hyska" userId="S::bruno.hyska001@stud.fh-dortmund.de::287a51a8-2b2a-418d-8d14-b71db88739d2" providerId="AD" clId="Web-{434B9492-9826-4AA7-9D05-C67C1C54807A}" dt="2023-01-15T12:12:21.181" v="3"/>
          <ac:spMkLst>
            <pc:docMk/>
            <pc:sldMk cId="3226615190" sldId="279"/>
            <ac:spMk id="1037" creationId="{70BDD0CE-06A4-404B-8A13-580229C1C923}"/>
          </ac:spMkLst>
        </pc:spChg>
        <pc:spChg chg="add del">
          <ac:chgData name="Bruno Hyska" userId="S::bruno.hyska001@stud.fh-dortmund.de::287a51a8-2b2a-418d-8d14-b71db88739d2" providerId="AD" clId="Web-{434B9492-9826-4AA7-9D05-C67C1C54807A}" dt="2023-01-15T12:12:21.181" v="3"/>
          <ac:spMkLst>
            <pc:docMk/>
            <pc:sldMk cId="3226615190" sldId="279"/>
            <ac:spMk id="1038" creationId="{EE9899FA-8881-472C-AA59-D08A89CA8AEF}"/>
          </ac:spMkLst>
        </pc:spChg>
        <pc:spChg chg="add del">
          <ac:chgData name="Bruno Hyska" userId="S::bruno.hyska001@stud.fh-dortmund.de::287a51a8-2b2a-418d-8d14-b71db88739d2" providerId="AD" clId="Web-{434B9492-9826-4AA7-9D05-C67C1C54807A}" dt="2023-01-15T12:12:21.181" v="3"/>
          <ac:spMkLst>
            <pc:docMk/>
            <pc:sldMk cId="3226615190" sldId="279"/>
            <ac:spMk id="1039" creationId="{080B7D90-3DF1-4514-B26D-616BE35553C9}"/>
          </ac:spMkLst>
        </pc:spChg>
        <pc:graphicFrameChg chg="mod modGraphic">
          <ac:chgData name="Bruno Hyska" userId="S::bruno.hyska001@stud.fh-dortmund.de::287a51a8-2b2a-418d-8d14-b71db88739d2" providerId="AD" clId="Web-{434B9492-9826-4AA7-9D05-C67C1C54807A}" dt="2023-01-15T12:12:21.181" v="3"/>
          <ac:graphicFrameMkLst>
            <pc:docMk/>
            <pc:sldMk cId="3226615190" sldId="279"/>
            <ac:graphicFrameMk id="8" creationId="{915E478B-71E2-1426-9344-5CDD6A410470}"/>
          </ac:graphicFrameMkLst>
        </pc:graphicFrameChg>
        <pc:picChg chg="mod ord">
          <ac:chgData name="Bruno Hyska" userId="S::bruno.hyska001@stud.fh-dortmund.de::287a51a8-2b2a-418d-8d14-b71db88739d2" providerId="AD" clId="Web-{434B9492-9826-4AA7-9D05-C67C1C54807A}" dt="2023-01-15T12:12:21.181" v="3"/>
          <ac:picMkLst>
            <pc:docMk/>
            <pc:sldMk cId="3226615190" sldId="279"/>
            <ac:picMk id="1026" creationId="{4E726AD0-2B32-B047-8716-2ED53EECB2BD}"/>
          </ac:picMkLst>
        </pc:picChg>
        <pc:cxnChg chg="add del">
          <ac:chgData name="Bruno Hyska" userId="S::bruno.hyska001@stud.fh-dortmund.de::287a51a8-2b2a-418d-8d14-b71db88739d2" providerId="AD" clId="Web-{434B9492-9826-4AA7-9D05-C67C1C54807A}" dt="2023-01-15T12:11:44.509" v="1"/>
          <ac:cxnSpMkLst>
            <pc:docMk/>
            <pc:sldMk cId="3226615190" sldId="279"/>
            <ac:cxnSpMk id="1031" creationId="{DB146403-F3D6-484B-B2ED-97F9565D0370}"/>
          </ac:cxnSpMkLst>
        </pc:cxnChg>
        <pc:cxnChg chg="add del">
          <ac:chgData name="Bruno Hyska" userId="S::bruno.hyska001@stud.fh-dortmund.de::287a51a8-2b2a-418d-8d14-b71db88739d2" providerId="AD" clId="Web-{434B9492-9826-4AA7-9D05-C67C1C54807A}" dt="2023-01-15T12:11:44.509" v="1"/>
          <ac:cxnSpMkLst>
            <pc:docMk/>
            <pc:sldMk cId="3226615190" sldId="279"/>
            <ac:cxnSpMk id="1035" creationId="{7E7C77BC-7138-40B1-A15B-20F57A494629}"/>
          </ac:cxnSpMkLst>
        </pc:cxnChg>
      </pc:sldChg>
    </pc:docChg>
  </pc:docChgLst>
  <pc:docChgLst>
    <pc:chgData name="Ian Murnane" userId="33ea1429-c77d-4345-94aa-06f0cebf5e0b" providerId="ADAL" clId="{9EF3F261-5E1A-4B40-A5CF-83182BFB28E3}"/>
    <pc:docChg chg="undo custSel addSld delSld modSld">
      <pc:chgData name="Ian Murnane" userId="33ea1429-c77d-4345-94aa-06f0cebf5e0b" providerId="ADAL" clId="{9EF3F261-5E1A-4B40-A5CF-83182BFB28E3}" dt="2023-01-15T16:08:18.784" v="528" actId="1076"/>
      <pc:docMkLst>
        <pc:docMk/>
      </pc:docMkLst>
      <pc:sldChg chg="modSp">
        <pc:chgData name="Ian Murnane" userId="33ea1429-c77d-4345-94aa-06f0cebf5e0b" providerId="ADAL" clId="{9EF3F261-5E1A-4B40-A5CF-83182BFB28E3}" dt="2023-01-15T14:03:39.028" v="387" actId="20577"/>
        <pc:sldMkLst>
          <pc:docMk/>
          <pc:sldMk cId="4075795807" sldId="258"/>
        </pc:sldMkLst>
        <pc:graphicFrameChg chg="mod">
          <ac:chgData name="Ian Murnane" userId="33ea1429-c77d-4345-94aa-06f0cebf5e0b" providerId="ADAL" clId="{9EF3F261-5E1A-4B40-A5CF-83182BFB28E3}" dt="2023-01-15T14:03:39.028" v="387" actId="20577"/>
          <ac:graphicFrameMkLst>
            <pc:docMk/>
            <pc:sldMk cId="4075795807" sldId="258"/>
            <ac:graphicFrameMk id="49" creationId="{779AE2CA-F1B0-9AA8-B79A-E9D220923827}"/>
          </ac:graphicFrameMkLst>
        </pc:graphicFrameChg>
      </pc:sldChg>
      <pc:sldChg chg="modSp mod">
        <pc:chgData name="Ian Murnane" userId="33ea1429-c77d-4345-94aa-06f0cebf5e0b" providerId="ADAL" clId="{9EF3F261-5E1A-4B40-A5CF-83182BFB28E3}" dt="2023-01-15T14:06:16.383" v="418" actId="20577"/>
        <pc:sldMkLst>
          <pc:docMk/>
          <pc:sldMk cId="2493691381" sldId="262"/>
        </pc:sldMkLst>
        <pc:spChg chg="mod">
          <ac:chgData name="Ian Murnane" userId="33ea1429-c77d-4345-94aa-06f0cebf5e0b" providerId="ADAL" clId="{9EF3F261-5E1A-4B40-A5CF-83182BFB28E3}" dt="2023-01-15T14:06:16.383" v="418" actId="20577"/>
          <ac:spMkLst>
            <pc:docMk/>
            <pc:sldMk cId="2493691381" sldId="262"/>
            <ac:spMk id="3" creationId="{F05A691D-0BF5-F319-19EA-A305863EB76B}"/>
          </ac:spMkLst>
        </pc:spChg>
      </pc:sldChg>
      <pc:sldChg chg="modCm">
        <pc:chgData name="Ian Murnane" userId="33ea1429-c77d-4345-94aa-06f0cebf5e0b" providerId="ADAL" clId="{9EF3F261-5E1A-4B40-A5CF-83182BFB28E3}" dt="2023-01-12T23:04:06.279" v="2"/>
        <pc:sldMkLst>
          <pc:docMk/>
          <pc:sldMk cId="1791972104" sldId="263"/>
        </pc:sldMkLst>
      </pc:sldChg>
      <pc:sldChg chg="del">
        <pc:chgData name="Ian Murnane" userId="33ea1429-c77d-4345-94aa-06f0cebf5e0b" providerId="ADAL" clId="{9EF3F261-5E1A-4B40-A5CF-83182BFB28E3}" dt="2023-01-13T00:12:23.079" v="383" actId="2696"/>
        <pc:sldMkLst>
          <pc:docMk/>
          <pc:sldMk cId="1198647644" sldId="265"/>
        </pc:sldMkLst>
      </pc:sldChg>
      <pc:sldChg chg="modSp mod modCm">
        <pc:chgData name="Ian Murnane" userId="33ea1429-c77d-4345-94aa-06f0cebf5e0b" providerId="ADAL" clId="{9EF3F261-5E1A-4B40-A5CF-83182BFB28E3}" dt="2023-01-12T23:08:46.369" v="19"/>
        <pc:sldMkLst>
          <pc:docMk/>
          <pc:sldMk cId="213196902" sldId="267"/>
        </pc:sldMkLst>
        <pc:spChg chg="mod">
          <ac:chgData name="Ian Murnane" userId="33ea1429-c77d-4345-94aa-06f0cebf5e0b" providerId="ADAL" clId="{9EF3F261-5E1A-4B40-A5CF-83182BFB28E3}" dt="2023-01-12T23:07:42.562" v="18" actId="20577"/>
          <ac:spMkLst>
            <pc:docMk/>
            <pc:sldMk cId="213196902" sldId="267"/>
            <ac:spMk id="2" creationId="{B82CB750-F46A-F1DE-2315-FE0D6ED0744F}"/>
          </ac:spMkLst>
        </pc:spChg>
        <pc:spChg chg="mod">
          <ac:chgData name="Ian Murnane" userId="33ea1429-c77d-4345-94aa-06f0cebf5e0b" providerId="ADAL" clId="{9EF3F261-5E1A-4B40-A5CF-83182BFB28E3}" dt="2023-01-12T23:07:10.463" v="6" actId="20577"/>
          <ac:spMkLst>
            <pc:docMk/>
            <pc:sldMk cId="213196902" sldId="267"/>
            <ac:spMk id="3" creationId="{F05A691D-0BF5-F319-19EA-A305863EB76B}"/>
          </ac:spMkLst>
        </pc:spChg>
      </pc:sldChg>
      <pc:sldChg chg="modSp mod">
        <pc:chgData name="Ian Murnane" userId="33ea1429-c77d-4345-94aa-06f0cebf5e0b" providerId="ADAL" clId="{9EF3F261-5E1A-4B40-A5CF-83182BFB28E3}" dt="2023-01-13T00:12:29.953" v="384" actId="1076"/>
        <pc:sldMkLst>
          <pc:docMk/>
          <pc:sldMk cId="1033949231" sldId="271"/>
        </pc:sldMkLst>
        <pc:spChg chg="mod">
          <ac:chgData name="Ian Murnane" userId="33ea1429-c77d-4345-94aa-06f0cebf5e0b" providerId="ADAL" clId="{9EF3F261-5E1A-4B40-A5CF-83182BFB28E3}" dt="2023-01-13T00:12:29.953" v="384" actId="1076"/>
          <ac:spMkLst>
            <pc:docMk/>
            <pc:sldMk cId="1033949231" sldId="271"/>
            <ac:spMk id="2" creationId="{B82CB750-F46A-F1DE-2315-FE0D6ED0744F}"/>
          </ac:spMkLst>
        </pc:spChg>
      </pc:sldChg>
      <pc:sldChg chg="addSp delSp modSp add mod">
        <pc:chgData name="Ian Murnane" userId="33ea1429-c77d-4345-94aa-06f0cebf5e0b" providerId="ADAL" clId="{9EF3F261-5E1A-4B40-A5CF-83182BFB28E3}" dt="2023-01-13T00:12:05.587" v="382" actId="1038"/>
        <pc:sldMkLst>
          <pc:docMk/>
          <pc:sldMk cId="1842296842" sldId="275"/>
        </pc:sldMkLst>
        <pc:spChg chg="mod">
          <ac:chgData name="Ian Murnane" userId="33ea1429-c77d-4345-94aa-06f0cebf5e0b" providerId="ADAL" clId="{9EF3F261-5E1A-4B40-A5CF-83182BFB28E3}" dt="2023-01-12T23:53:53.022" v="186" actId="1076"/>
          <ac:spMkLst>
            <pc:docMk/>
            <pc:sldMk cId="1842296842" sldId="275"/>
            <ac:spMk id="2" creationId="{2EC702AC-EE58-FBA8-3BCF-BC0301AB018B}"/>
          </ac:spMkLst>
        </pc:spChg>
        <pc:spChg chg="del">
          <ac:chgData name="Ian Murnane" userId="33ea1429-c77d-4345-94aa-06f0cebf5e0b" providerId="ADAL" clId="{9EF3F261-5E1A-4B40-A5CF-83182BFB28E3}" dt="2023-01-12T23:50:06.924" v="30" actId="21"/>
          <ac:spMkLst>
            <pc:docMk/>
            <pc:sldMk cId="1842296842" sldId="275"/>
            <ac:spMk id="7" creationId="{2E3BBAEB-0F25-0EE0-A312-F48F340ED9D3}"/>
          </ac:spMkLst>
        </pc:spChg>
        <pc:spChg chg="add del mod">
          <ac:chgData name="Ian Murnane" userId="33ea1429-c77d-4345-94aa-06f0cebf5e0b" providerId="ADAL" clId="{9EF3F261-5E1A-4B40-A5CF-83182BFB28E3}" dt="2023-01-12T23:49:56.163" v="29" actId="21"/>
          <ac:spMkLst>
            <pc:docMk/>
            <pc:sldMk cId="1842296842" sldId="275"/>
            <ac:spMk id="8" creationId="{170E8AD3-6BBC-4548-039A-4AFA56E85C64}"/>
          </ac:spMkLst>
        </pc:spChg>
        <pc:spChg chg="add del mod">
          <ac:chgData name="Ian Murnane" userId="33ea1429-c77d-4345-94aa-06f0cebf5e0b" providerId="ADAL" clId="{9EF3F261-5E1A-4B40-A5CF-83182BFB28E3}" dt="2023-01-13T00:10:34.935" v="370" actId="14100"/>
          <ac:spMkLst>
            <pc:docMk/>
            <pc:sldMk cId="1842296842" sldId="275"/>
            <ac:spMk id="11" creationId="{D46B88DC-96EC-6F27-C759-506C143843E6}"/>
          </ac:spMkLst>
        </pc:spChg>
        <pc:picChg chg="del">
          <ac:chgData name="Ian Murnane" userId="33ea1429-c77d-4345-94aa-06f0cebf5e0b" providerId="ADAL" clId="{9EF3F261-5E1A-4B40-A5CF-83182BFB28E3}" dt="2023-01-12T23:30:57.629" v="21" actId="478"/>
          <ac:picMkLst>
            <pc:docMk/>
            <pc:sldMk cId="1842296842" sldId="275"/>
            <ac:picMk id="10" creationId="{2418B8CC-F32A-18A7-B096-F566D51D2860}"/>
          </ac:picMkLst>
        </pc:picChg>
        <pc:picChg chg="add mod">
          <ac:chgData name="Ian Murnane" userId="33ea1429-c77d-4345-94aa-06f0cebf5e0b" providerId="ADAL" clId="{9EF3F261-5E1A-4B40-A5CF-83182BFB28E3}" dt="2023-01-13T00:11:37.923" v="373" actId="1076"/>
          <ac:picMkLst>
            <pc:docMk/>
            <pc:sldMk cId="1842296842" sldId="275"/>
            <ac:picMk id="13" creationId="{CAEBF218-EB58-811A-1F47-B41D4D482C9F}"/>
          </ac:picMkLst>
        </pc:picChg>
        <pc:picChg chg="add mod">
          <ac:chgData name="Ian Murnane" userId="33ea1429-c77d-4345-94aa-06f0cebf5e0b" providerId="ADAL" clId="{9EF3F261-5E1A-4B40-A5CF-83182BFB28E3}" dt="2023-01-13T00:12:05.587" v="382" actId="1038"/>
          <ac:picMkLst>
            <pc:docMk/>
            <pc:sldMk cId="1842296842" sldId="275"/>
            <ac:picMk id="15" creationId="{AA4DF5E0-FFFD-74EA-8F94-E30027A4B619}"/>
          </ac:picMkLst>
        </pc:picChg>
        <pc:picChg chg="add mod">
          <ac:chgData name="Ian Murnane" userId="33ea1429-c77d-4345-94aa-06f0cebf5e0b" providerId="ADAL" clId="{9EF3F261-5E1A-4B40-A5CF-83182BFB28E3}" dt="2023-01-13T00:12:05.587" v="382" actId="1038"/>
          <ac:picMkLst>
            <pc:docMk/>
            <pc:sldMk cId="1842296842" sldId="275"/>
            <ac:picMk id="17" creationId="{624FD14E-EAF7-DE7E-804B-BB2FFE29F174}"/>
          </ac:picMkLst>
        </pc:picChg>
        <pc:picChg chg="add mod">
          <ac:chgData name="Ian Murnane" userId="33ea1429-c77d-4345-94aa-06f0cebf5e0b" providerId="ADAL" clId="{9EF3F261-5E1A-4B40-A5CF-83182BFB28E3}" dt="2023-01-13T00:12:05.587" v="382" actId="1038"/>
          <ac:picMkLst>
            <pc:docMk/>
            <pc:sldMk cId="1842296842" sldId="275"/>
            <ac:picMk id="19" creationId="{4A28C23C-2D12-0BD3-4D18-1C3DF69BEB9E}"/>
          </ac:picMkLst>
        </pc:picChg>
        <pc:picChg chg="add mod">
          <ac:chgData name="Ian Murnane" userId="33ea1429-c77d-4345-94aa-06f0cebf5e0b" providerId="ADAL" clId="{9EF3F261-5E1A-4B40-A5CF-83182BFB28E3}" dt="2023-01-13T00:12:05.587" v="382" actId="1038"/>
          <ac:picMkLst>
            <pc:docMk/>
            <pc:sldMk cId="1842296842" sldId="275"/>
            <ac:picMk id="21" creationId="{9D57E99E-3DD0-FE34-A0A4-27F969CC21F8}"/>
          </ac:picMkLst>
        </pc:picChg>
      </pc:sldChg>
      <pc:sldChg chg="addSp delSp modSp add mod">
        <pc:chgData name="Ian Murnane" userId="33ea1429-c77d-4345-94aa-06f0cebf5e0b" providerId="ADAL" clId="{9EF3F261-5E1A-4B40-A5CF-83182BFB28E3}" dt="2023-01-15T16:08:18.784" v="528" actId="1076"/>
        <pc:sldMkLst>
          <pc:docMk/>
          <pc:sldMk cId="1987244776" sldId="280"/>
        </pc:sldMkLst>
        <pc:spChg chg="mod">
          <ac:chgData name="Ian Murnane" userId="33ea1429-c77d-4345-94aa-06f0cebf5e0b" providerId="ADAL" clId="{9EF3F261-5E1A-4B40-A5CF-83182BFB28E3}" dt="2023-01-15T14:07:26.995" v="429" actId="20577"/>
          <ac:spMkLst>
            <pc:docMk/>
            <pc:sldMk cId="1987244776" sldId="280"/>
            <ac:spMk id="2" creationId="{2EC702AC-EE58-FBA8-3BCF-BC0301AB018B}"/>
          </ac:spMkLst>
        </pc:spChg>
        <pc:spChg chg="add del mod">
          <ac:chgData name="Ian Murnane" userId="33ea1429-c77d-4345-94aa-06f0cebf5e0b" providerId="ADAL" clId="{9EF3F261-5E1A-4B40-A5CF-83182BFB28E3}" dt="2023-01-15T15:58:52.536" v="511" actId="21"/>
          <ac:spMkLst>
            <pc:docMk/>
            <pc:sldMk cId="1987244776" sldId="280"/>
            <ac:spMk id="7" creationId="{00F1252E-E879-D315-7AC8-C5E0E2C66EDA}"/>
          </ac:spMkLst>
        </pc:spChg>
        <pc:spChg chg="del mod">
          <ac:chgData name="Ian Murnane" userId="33ea1429-c77d-4345-94aa-06f0cebf5e0b" providerId="ADAL" clId="{9EF3F261-5E1A-4B40-A5CF-83182BFB28E3}" dt="2023-01-15T15:58:48.241" v="510" actId="478"/>
          <ac:spMkLst>
            <pc:docMk/>
            <pc:sldMk cId="1987244776" sldId="280"/>
            <ac:spMk id="11" creationId="{D46B88DC-96EC-6F27-C759-506C143843E6}"/>
          </ac:spMkLst>
        </pc:spChg>
        <pc:picChg chg="add del mod">
          <ac:chgData name="Ian Murnane" userId="33ea1429-c77d-4345-94aa-06f0cebf5e0b" providerId="ADAL" clId="{9EF3F261-5E1A-4B40-A5CF-83182BFB28E3}" dt="2023-01-15T15:59:18.752" v="514" actId="478"/>
          <ac:picMkLst>
            <pc:docMk/>
            <pc:sldMk cId="1987244776" sldId="280"/>
            <ac:picMk id="9" creationId="{2CAE54DA-FD5C-2BA0-7B8B-EEDAECBB0F09}"/>
          </ac:picMkLst>
        </pc:picChg>
        <pc:picChg chg="add del mod">
          <ac:chgData name="Ian Murnane" userId="33ea1429-c77d-4345-94aa-06f0cebf5e0b" providerId="ADAL" clId="{9EF3F261-5E1A-4B40-A5CF-83182BFB28E3}" dt="2023-01-15T16:08:13.445" v="526" actId="478"/>
          <ac:picMkLst>
            <pc:docMk/>
            <pc:sldMk cId="1987244776" sldId="280"/>
            <ac:picMk id="12" creationId="{7446A338-A7C9-FB51-D138-49A4318A13B5}"/>
          </ac:picMkLst>
        </pc:picChg>
        <pc:picChg chg="del">
          <ac:chgData name="Ian Murnane" userId="33ea1429-c77d-4345-94aa-06f0cebf5e0b" providerId="ADAL" clId="{9EF3F261-5E1A-4B40-A5CF-83182BFB28E3}" dt="2023-01-15T15:58:42.195" v="508" actId="478"/>
          <ac:picMkLst>
            <pc:docMk/>
            <pc:sldMk cId="1987244776" sldId="280"/>
            <ac:picMk id="13" creationId="{CAEBF218-EB58-811A-1F47-B41D4D482C9F}"/>
          </ac:picMkLst>
        </pc:picChg>
        <pc:picChg chg="del">
          <ac:chgData name="Ian Murnane" userId="33ea1429-c77d-4345-94aa-06f0cebf5e0b" providerId="ADAL" clId="{9EF3F261-5E1A-4B40-A5CF-83182BFB28E3}" dt="2023-01-15T14:47:56.707" v="497" actId="478"/>
          <ac:picMkLst>
            <pc:docMk/>
            <pc:sldMk cId="1987244776" sldId="280"/>
            <ac:picMk id="15" creationId="{AA4DF5E0-FFFD-74EA-8F94-E30027A4B619}"/>
          </ac:picMkLst>
        </pc:picChg>
        <pc:picChg chg="add del mod">
          <ac:chgData name="Ian Murnane" userId="33ea1429-c77d-4345-94aa-06f0cebf5e0b" providerId="ADAL" clId="{9EF3F261-5E1A-4B40-A5CF-83182BFB28E3}" dt="2023-01-15T16:02:25.993" v="519" actId="478"/>
          <ac:picMkLst>
            <pc:docMk/>
            <pc:sldMk cId="1987244776" sldId="280"/>
            <ac:picMk id="16" creationId="{4576915F-86BC-4D02-B9C7-709324950583}"/>
          </ac:picMkLst>
        </pc:picChg>
        <pc:picChg chg="del">
          <ac:chgData name="Ian Murnane" userId="33ea1429-c77d-4345-94aa-06f0cebf5e0b" providerId="ADAL" clId="{9EF3F261-5E1A-4B40-A5CF-83182BFB28E3}" dt="2023-01-15T14:48:02.457" v="498" actId="478"/>
          <ac:picMkLst>
            <pc:docMk/>
            <pc:sldMk cId="1987244776" sldId="280"/>
            <ac:picMk id="17" creationId="{624FD14E-EAF7-DE7E-804B-BB2FFE29F174}"/>
          </ac:picMkLst>
        </pc:picChg>
        <pc:picChg chg="del">
          <ac:chgData name="Ian Murnane" userId="33ea1429-c77d-4345-94aa-06f0cebf5e0b" providerId="ADAL" clId="{9EF3F261-5E1A-4B40-A5CF-83182BFB28E3}" dt="2023-01-15T14:48:04.199" v="499" actId="478"/>
          <ac:picMkLst>
            <pc:docMk/>
            <pc:sldMk cId="1987244776" sldId="280"/>
            <ac:picMk id="19" creationId="{4A28C23C-2D12-0BD3-4D18-1C3DF69BEB9E}"/>
          </ac:picMkLst>
        </pc:picChg>
        <pc:picChg chg="add del mod">
          <ac:chgData name="Ian Murnane" userId="33ea1429-c77d-4345-94aa-06f0cebf5e0b" providerId="ADAL" clId="{9EF3F261-5E1A-4B40-A5CF-83182BFB28E3}" dt="2023-01-15T16:03:57.749" v="522" actId="478"/>
          <ac:picMkLst>
            <pc:docMk/>
            <pc:sldMk cId="1987244776" sldId="280"/>
            <ac:picMk id="20" creationId="{1AA2DED8-896B-B459-48CD-FB52EDC5B3CA}"/>
          </ac:picMkLst>
        </pc:picChg>
        <pc:picChg chg="del">
          <ac:chgData name="Ian Murnane" userId="33ea1429-c77d-4345-94aa-06f0cebf5e0b" providerId="ADAL" clId="{9EF3F261-5E1A-4B40-A5CF-83182BFB28E3}" dt="2023-01-15T14:48:05.967" v="500" actId="478"/>
          <ac:picMkLst>
            <pc:docMk/>
            <pc:sldMk cId="1987244776" sldId="280"/>
            <ac:picMk id="21" creationId="{9D57E99E-3DD0-FE34-A0A4-27F969CC21F8}"/>
          </ac:picMkLst>
        </pc:picChg>
        <pc:picChg chg="add mod">
          <ac:chgData name="Ian Murnane" userId="33ea1429-c77d-4345-94aa-06f0cebf5e0b" providerId="ADAL" clId="{9EF3F261-5E1A-4B40-A5CF-83182BFB28E3}" dt="2023-01-15T16:04:03.743" v="525" actId="1076"/>
          <ac:picMkLst>
            <pc:docMk/>
            <pc:sldMk cId="1987244776" sldId="280"/>
            <ac:picMk id="23" creationId="{99F31E4B-351E-EA7A-CD4B-63C2FFD4E91F}"/>
          </ac:picMkLst>
        </pc:picChg>
        <pc:picChg chg="add mod">
          <ac:chgData name="Ian Murnane" userId="33ea1429-c77d-4345-94aa-06f0cebf5e0b" providerId="ADAL" clId="{9EF3F261-5E1A-4B40-A5CF-83182BFB28E3}" dt="2023-01-15T16:08:18.784" v="528" actId="1076"/>
          <ac:picMkLst>
            <pc:docMk/>
            <pc:sldMk cId="1987244776" sldId="280"/>
            <ac:picMk id="25" creationId="{6AC669B2-2F81-C007-9F69-9C4DA1FDF7B4}"/>
          </ac:picMkLst>
        </pc:picChg>
      </pc:sldChg>
      <pc:sldChg chg="addSp delSp modSp add mod">
        <pc:chgData name="Ian Murnane" userId="33ea1429-c77d-4345-94aa-06f0cebf5e0b" providerId="ADAL" clId="{9EF3F261-5E1A-4B40-A5CF-83182BFB28E3}" dt="2023-01-15T14:57:26.541" v="507" actId="1076"/>
        <pc:sldMkLst>
          <pc:docMk/>
          <pc:sldMk cId="2514671968" sldId="281"/>
        </pc:sldMkLst>
        <pc:spChg chg="mod">
          <ac:chgData name="Ian Murnane" userId="33ea1429-c77d-4345-94aa-06f0cebf5e0b" providerId="ADAL" clId="{9EF3F261-5E1A-4B40-A5CF-83182BFB28E3}" dt="2023-01-15T14:57:07.510" v="505" actId="1076"/>
          <ac:spMkLst>
            <pc:docMk/>
            <pc:sldMk cId="2514671968" sldId="281"/>
            <ac:spMk id="2" creationId="{2EC702AC-EE58-FBA8-3BCF-BC0301AB018B}"/>
          </ac:spMkLst>
        </pc:spChg>
        <pc:spChg chg="ord">
          <ac:chgData name="Ian Murnane" userId="33ea1429-c77d-4345-94aa-06f0cebf5e0b" providerId="ADAL" clId="{9EF3F261-5E1A-4B40-A5CF-83182BFB28E3}" dt="2023-01-15T14:40:45.985" v="478" actId="166"/>
          <ac:spMkLst>
            <pc:docMk/>
            <pc:sldMk cId="2514671968" sldId="281"/>
            <ac:spMk id="4" creationId="{3C37BFA8-0135-7740-1C4B-14EF538AED2D}"/>
          </ac:spMkLst>
        </pc:spChg>
        <pc:spChg chg="ord">
          <ac:chgData name="Ian Murnane" userId="33ea1429-c77d-4345-94aa-06f0cebf5e0b" providerId="ADAL" clId="{9EF3F261-5E1A-4B40-A5CF-83182BFB28E3}" dt="2023-01-15T14:40:45.985" v="478" actId="166"/>
          <ac:spMkLst>
            <pc:docMk/>
            <pc:sldMk cId="2514671968" sldId="281"/>
            <ac:spMk id="5" creationId="{8B16FD77-1CC0-9EC4-6A46-433DA17BED8C}"/>
          </ac:spMkLst>
        </pc:spChg>
        <pc:spChg chg="ord">
          <ac:chgData name="Ian Murnane" userId="33ea1429-c77d-4345-94aa-06f0cebf5e0b" providerId="ADAL" clId="{9EF3F261-5E1A-4B40-A5CF-83182BFB28E3}" dt="2023-01-15T14:40:45.985" v="478" actId="166"/>
          <ac:spMkLst>
            <pc:docMk/>
            <pc:sldMk cId="2514671968" sldId="281"/>
            <ac:spMk id="6" creationId="{9FBE6A5A-2762-1F6E-ADD8-281B8FD56437}"/>
          </ac:spMkLst>
        </pc:spChg>
        <pc:spChg chg="add del mod">
          <ac:chgData name="Ian Murnane" userId="33ea1429-c77d-4345-94aa-06f0cebf5e0b" providerId="ADAL" clId="{9EF3F261-5E1A-4B40-A5CF-83182BFB28E3}" dt="2023-01-15T14:40:03.362" v="476" actId="21"/>
          <ac:spMkLst>
            <pc:docMk/>
            <pc:sldMk cId="2514671968" sldId="281"/>
            <ac:spMk id="9" creationId="{3678F424-E761-7CAF-629B-9108453C9B1B}"/>
          </ac:spMkLst>
        </pc:spChg>
        <pc:spChg chg="del mod">
          <ac:chgData name="Ian Murnane" userId="33ea1429-c77d-4345-94aa-06f0cebf5e0b" providerId="ADAL" clId="{9EF3F261-5E1A-4B40-A5CF-83182BFB28E3}" dt="2023-01-15T14:39:29.333" v="473" actId="478"/>
          <ac:spMkLst>
            <pc:docMk/>
            <pc:sldMk cId="2514671968" sldId="281"/>
            <ac:spMk id="11" creationId="{D46B88DC-96EC-6F27-C759-506C143843E6}"/>
          </ac:spMkLst>
        </pc:spChg>
        <pc:spChg chg="add mod">
          <ac:chgData name="Ian Murnane" userId="33ea1429-c77d-4345-94aa-06f0cebf5e0b" providerId="ADAL" clId="{9EF3F261-5E1A-4B40-A5CF-83182BFB28E3}" dt="2023-01-15T14:57:14.739" v="506" actId="1035"/>
          <ac:spMkLst>
            <pc:docMk/>
            <pc:sldMk cId="2514671968" sldId="281"/>
            <ac:spMk id="12" creationId="{B07830C2-6D4E-FB89-A22A-1CDA90C878D7}"/>
          </ac:spMkLst>
        </pc:spChg>
        <pc:picChg chg="add mod">
          <ac:chgData name="Ian Murnane" userId="33ea1429-c77d-4345-94aa-06f0cebf5e0b" providerId="ADAL" clId="{9EF3F261-5E1A-4B40-A5CF-83182BFB28E3}" dt="2023-01-15T14:57:26.541" v="507" actId="1076"/>
          <ac:picMkLst>
            <pc:docMk/>
            <pc:sldMk cId="2514671968" sldId="281"/>
            <ac:picMk id="7" creationId="{A39F1ED4-AD4C-FE94-7EC0-EEA7E938B510}"/>
          </ac:picMkLst>
        </pc:picChg>
        <pc:picChg chg="del">
          <ac:chgData name="Ian Murnane" userId="33ea1429-c77d-4345-94aa-06f0cebf5e0b" providerId="ADAL" clId="{9EF3F261-5E1A-4B40-A5CF-83182BFB28E3}" dt="2023-01-15T14:38:23.220" v="467" actId="478"/>
          <ac:picMkLst>
            <pc:docMk/>
            <pc:sldMk cId="2514671968" sldId="281"/>
            <ac:picMk id="13" creationId="{CAEBF218-EB58-811A-1F47-B41D4D482C9F}"/>
          </ac:picMkLst>
        </pc:picChg>
        <pc:picChg chg="del">
          <ac:chgData name="Ian Murnane" userId="33ea1429-c77d-4345-94aa-06f0cebf5e0b" providerId="ADAL" clId="{9EF3F261-5E1A-4B40-A5CF-83182BFB28E3}" dt="2023-01-15T14:38:15.537" v="463" actId="478"/>
          <ac:picMkLst>
            <pc:docMk/>
            <pc:sldMk cId="2514671968" sldId="281"/>
            <ac:picMk id="15" creationId="{AA4DF5E0-FFFD-74EA-8F94-E30027A4B619}"/>
          </ac:picMkLst>
        </pc:picChg>
        <pc:picChg chg="del">
          <ac:chgData name="Ian Murnane" userId="33ea1429-c77d-4345-94aa-06f0cebf5e0b" providerId="ADAL" clId="{9EF3F261-5E1A-4B40-A5CF-83182BFB28E3}" dt="2023-01-15T14:38:17.122" v="464" actId="478"/>
          <ac:picMkLst>
            <pc:docMk/>
            <pc:sldMk cId="2514671968" sldId="281"/>
            <ac:picMk id="17" creationId="{624FD14E-EAF7-DE7E-804B-BB2FFE29F174}"/>
          </ac:picMkLst>
        </pc:picChg>
        <pc:picChg chg="del">
          <ac:chgData name="Ian Murnane" userId="33ea1429-c77d-4345-94aa-06f0cebf5e0b" providerId="ADAL" clId="{9EF3F261-5E1A-4B40-A5CF-83182BFB28E3}" dt="2023-01-15T14:38:19.027" v="465" actId="478"/>
          <ac:picMkLst>
            <pc:docMk/>
            <pc:sldMk cId="2514671968" sldId="281"/>
            <ac:picMk id="19" creationId="{4A28C23C-2D12-0BD3-4D18-1C3DF69BEB9E}"/>
          </ac:picMkLst>
        </pc:picChg>
        <pc:picChg chg="del">
          <ac:chgData name="Ian Murnane" userId="33ea1429-c77d-4345-94aa-06f0cebf5e0b" providerId="ADAL" clId="{9EF3F261-5E1A-4B40-A5CF-83182BFB28E3}" dt="2023-01-15T14:38:20.610" v="466" actId="478"/>
          <ac:picMkLst>
            <pc:docMk/>
            <pc:sldMk cId="2514671968" sldId="281"/>
            <ac:picMk id="21" creationId="{9D57E99E-3DD0-FE34-A0A4-27F969CC21F8}"/>
          </ac:picMkLst>
        </pc:picChg>
      </pc:sldChg>
    </pc:docChg>
  </pc:docChgLst>
  <pc:docChgLst>
    <pc:chgData name="Elbek Bakiev" userId="S::elbek.bakiev001@stud.fh-dortmund.de::0c7da733-1441-4266-9504-408a8bf1fc7c" providerId="AD" clId="Web-{610ECA1E-2FD7-4572-8599-13AF96AF085B}"/>
    <pc:docChg chg="modSld">
      <pc:chgData name="Elbek Bakiev" userId="S::elbek.bakiev001@stud.fh-dortmund.de::0c7da733-1441-4266-9504-408a8bf1fc7c" providerId="AD" clId="Web-{610ECA1E-2FD7-4572-8599-13AF96AF085B}" dt="2023-01-11T14:22:37.310" v="0" actId="20577"/>
      <pc:docMkLst>
        <pc:docMk/>
      </pc:docMkLst>
      <pc:sldChg chg="modSp">
        <pc:chgData name="Elbek Bakiev" userId="S::elbek.bakiev001@stud.fh-dortmund.de::0c7da733-1441-4266-9504-408a8bf1fc7c" providerId="AD" clId="Web-{610ECA1E-2FD7-4572-8599-13AF96AF085B}" dt="2023-01-11T14:22:37.310" v="0" actId="20577"/>
        <pc:sldMkLst>
          <pc:docMk/>
          <pc:sldMk cId="922548223" sldId="256"/>
        </pc:sldMkLst>
        <pc:spChg chg="mod">
          <ac:chgData name="Elbek Bakiev" userId="S::elbek.bakiev001@stud.fh-dortmund.de::0c7da733-1441-4266-9504-408a8bf1fc7c" providerId="AD" clId="Web-{610ECA1E-2FD7-4572-8599-13AF96AF085B}" dt="2023-01-11T14:22:37.310" v="0" actId="20577"/>
          <ac:spMkLst>
            <pc:docMk/>
            <pc:sldMk cId="922548223" sldId="256"/>
            <ac:spMk id="8" creationId="{FBC85268-28AA-1E78-0DA6-39F7F9C26F7D}"/>
          </ac:spMkLst>
        </pc:spChg>
      </pc:sldChg>
    </pc:docChg>
  </pc:docChgLst>
  <pc:docChgLst>
    <pc:chgData name="Furkan Ali Yurdakul" userId="S::furkan.yurdakul001@stud.fh-dortmund.de::5d558e8f-e739-41cf-b607-51869895909e" providerId="AD" clId="Web-{105F1917-7404-4AB7-AD38-91D3A8DFDE05}"/>
    <pc:docChg chg="modSld">
      <pc:chgData name="Furkan Ali Yurdakul" userId="S::furkan.yurdakul001@stud.fh-dortmund.de::5d558e8f-e739-41cf-b607-51869895909e" providerId="AD" clId="Web-{105F1917-7404-4AB7-AD38-91D3A8DFDE05}" dt="2023-01-11T14:41:18.932" v="53"/>
      <pc:docMkLst>
        <pc:docMk/>
      </pc:docMkLst>
      <pc:sldChg chg="addSp delSp modSp mod setBg">
        <pc:chgData name="Furkan Ali Yurdakul" userId="S::furkan.yurdakul001@stud.fh-dortmund.de::5d558e8f-e739-41cf-b607-51869895909e" providerId="AD" clId="Web-{105F1917-7404-4AB7-AD38-91D3A8DFDE05}" dt="2023-01-11T14:41:18.932" v="53"/>
        <pc:sldMkLst>
          <pc:docMk/>
          <pc:sldMk cId="922548223" sldId="256"/>
        </pc:sldMkLst>
        <pc:spChg chg="mod">
          <ac:chgData name="Furkan Ali Yurdakul" userId="S::furkan.yurdakul001@stud.fh-dortmund.de::5d558e8f-e739-41cf-b607-51869895909e" providerId="AD" clId="Web-{105F1917-7404-4AB7-AD38-91D3A8DFDE05}" dt="2023-01-11T14:41:18.932" v="53"/>
          <ac:spMkLst>
            <pc:docMk/>
            <pc:sldMk cId="922548223" sldId="256"/>
            <ac:spMk id="4" creationId="{B00E68A6-CB5D-E8FA-A153-B4A9F68EA769}"/>
          </ac:spMkLst>
        </pc:spChg>
        <pc:spChg chg="mod">
          <ac:chgData name="Furkan Ali Yurdakul" userId="S::furkan.yurdakul001@stud.fh-dortmund.de::5d558e8f-e739-41cf-b607-51869895909e" providerId="AD" clId="Web-{105F1917-7404-4AB7-AD38-91D3A8DFDE05}" dt="2023-01-11T14:41:18.932" v="53"/>
          <ac:spMkLst>
            <pc:docMk/>
            <pc:sldMk cId="922548223" sldId="256"/>
            <ac:spMk id="5" creationId="{59E3F94C-CE7E-D628-717D-6FAAC0C7287B}"/>
          </ac:spMkLst>
        </pc:spChg>
        <pc:spChg chg="mod">
          <ac:chgData name="Furkan Ali Yurdakul" userId="S::furkan.yurdakul001@stud.fh-dortmund.de::5d558e8f-e739-41cf-b607-51869895909e" providerId="AD" clId="Web-{105F1917-7404-4AB7-AD38-91D3A8DFDE05}" dt="2023-01-11T14:41:18.932" v="53"/>
          <ac:spMkLst>
            <pc:docMk/>
            <pc:sldMk cId="922548223" sldId="256"/>
            <ac:spMk id="6" creationId="{08516066-42D1-BD2C-166F-68770C37B666}"/>
          </ac:spMkLst>
        </pc:spChg>
        <pc:spChg chg="mod">
          <ac:chgData name="Furkan Ali Yurdakul" userId="S::furkan.yurdakul001@stud.fh-dortmund.de::5d558e8f-e739-41cf-b607-51869895909e" providerId="AD" clId="Web-{105F1917-7404-4AB7-AD38-91D3A8DFDE05}" dt="2023-01-11T14:41:18.932" v="53"/>
          <ac:spMkLst>
            <pc:docMk/>
            <pc:sldMk cId="922548223" sldId="256"/>
            <ac:spMk id="7" creationId="{81EF680A-534B-77E2-2F0B-8B6FD9DD9B0E}"/>
          </ac:spMkLst>
        </pc:spChg>
        <pc:spChg chg="mod ord">
          <ac:chgData name="Furkan Ali Yurdakul" userId="S::furkan.yurdakul001@stud.fh-dortmund.de::5d558e8f-e739-41cf-b607-51869895909e" providerId="AD" clId="Web-{105F1917-7404-4AB7-AD38-91D3A8DFDE05}" dt="2023-01-11T14:41:18.932" v="53"/>
          <ac:spMkLst>
            <pc:docMk/>
            <pc:sldMk cId="922548223" sldId="256"/>
            <ac:spMk id="8" creationId="{FBC85268-28AA-1E78-0DA6-39F7F9C26F7D}"/>
          </ac:spMkLst>
        </pc:spChg>
        <pc:spChg chg="add del">
          <ac:chgData name="Furkan Ali Yurdakul" userId="S::furkan.yurdakul001@stud.fh-dortmund.de::5d558e8f-e739-41cf-b607-51869895909e" providerId="AD" clId="Web-{105F1917-7404-4AB7-AD38-91D3A8DFDE05}" dt="2023-01-11T14:39:54.837" v="34"/>
          <ac:spMkLst>
            <pc:docMk/>
            <pc:sldMk cId="922548223" sldId="256"/>
            <ac:spMk id="11" creationId="{79BB35BC-D5C2-4C8B-A22A-A71E6191913B}"/>
          </ac:spMkLst>
        </pc:spChg>
        <pc:spChg chg="add del">
          <ac:chgData name="Furkan Ali Yurdakul" userId="S::furkan.yurdakul001@stud.fh-dortmund.de::5d558e8f-e739-41cf-b607-51869895909e" providerId="AD" clId="Web-{105F1917-7404-4AB7-AD38-91D3A8DFDE05}" dt="2023-01-11T14:38:58.821" v="25"/>
          <ac:spMkLst>
            <pc:docMk/>
            <pc:sldMk cId="922548223" sldId="256"/>
            <ac:spMk id="12" creationId="{F13C74B1-5B17-4795-BED0-7140497B445A}"/>
          </ac:spMkLst>
        </pc:spChg>
        <pc:spChg chg="add del">
          <ac:chgData name="Furkan Ali Yurdakul" userId="S::furkan.yurdakul001@stud.fh-dortmund.de::5d558e8f-e739-41cf-b607-51869895909e" providerId="AD" clId="Web-{105F1917-7404-4AB7-AD38-91D3A8DFDE05}" dt="2023-01-11T14:40:08.493" v="36"/>
          <ac:spMkLst>
            <pc:docMk/>
            <pc:sldMk cId="922548223" sldId="256"/>
            <ac:spMk id="14" creationId="{F13C74B1-5B17-4795-BED0-7140497B445A}"/>
          </ac:spMkLst>
        </pc:spChg>
        <pc:spChg chg="add del">
          <ac:chgData name="Furkan Ali Yurdakul" userId="S::furkan.yurdakul001@stud.fh-dortmund.de::5d558e8f-e739-41cf-b607-51869895909e" providerId="AD" clId="Web-{105F1917-7404-4AB7-AD38-91D3A8DFDE05}" dt="2023-01-11T14:38:58.821" v="25"/>
          <ac:spMkLst>
            <pc:docMk/>
            <pc:sldMk cId="922548223" sldId="256"/>
            <ac:spMk id="15" creationId="{D4974D33-8DC5-464E-8C6D-BE58F0669C17}"/>
          </ac:spMkLst>
        </pc:spChg>
        <pc:spChg chg="add del">
          <ac:chgData name="Furkan Ali Yurdakul" userId="S::furkan.yurdakul001@stud.fh-dortmund.de::5d558e8f-e739-41cf-b607-51869895909e" providerId="AD" clId="Web-{105F1917-7404-4AB7-AD38-91D3A8DFDE05}" dt="2023-01-11T14:40:08.493" v="36"/>
          <ac:spMkLst>
            <pc:docMk/>
            <pc:sldMk cId="922548223" sldId="256"/>
            <ac:spMk id="16" creationId="{D4974D33-8DC5-464E-8C6D-BE58F0669C17}"/>
          </ac:spMkLst>
        </pc:spChg>
        <pc:spChg chg="add del">
          <ac:chgData name="Furkan Ali Yurdakul" userId="S::furkan.yurdakul001@stud.fh-dortmund.de::5d558e8f-e739-41cf-b607-51869895909e" providerId="AD" clId="Web-{105F1917-7404-4AB7-AD38-91D3A8DFDE05}" dt="2023-01-11T14:39:23.993" v="29"/>
          <ac:spMkLst>
            <pc:docMk/>
            <pc:sldMk cId="922548223" sldId="256"/>
            <ac:spMk id="17" creationId="{79BB35BC-D5C2-4C8B-A22A-A71E6191913B}"/>
          </ac:spMkLst>
        </pc:spChg>
        <pc:spChg chg="add del">
          <ac:chgData name="Furkan Ali Yurdakul" userId="S::furkan.yurdakul001@stud.fh-dortmund.de::5d558e8f-e739-41cf-b607-51869895909e" providerId="AD" clId="Web-{105F1917-7404-4AB7-AD38-91D3A8DFDE05}" dt="2023-01-11T14:40:16.947" v="38"/>
          <ac:spMkLst>
            <pc:docMk/>
            <pc:sldMk cId="922548223" sldId="256"/>
            <ac:spMk id="18" creationId="{79BB35BC-D5C2-4C8B-A22A-A71E6191913B}"/>
          </ac:spMkLst>
        </pc:spChg>
        <pc:spChg chg="add del">
          <ac:chgData name="Furkan Ali Yurdakul" userId="S::furkan.yurdakul001@stud.fh-dortmund.de::5d558e8f-e739-41cf-b607-51869895909e" providerId="AD" clId="Web-{105F1917-7404-4AB7-AD38-91D3A8DFDE05}" dt="2023-01-11T14:41:18.932" v="53"/>
          <ac:spMkLst>
            <pc:docMk/>
            <pc:sldMk cId="922548223" sldId="256"/>
            <ac:spMk id="19" creationId="{F13C74B1-5B17-4795-BED0-7140497B445A}"/>
          </ac:spMkLst>
        </pc:spChg>
        <pc:spChg chg="add del">
          <ac:chgData name="Furkan Ali Yurdakul" userId="S::furkan.yurdakul001@stud.fh-dortmund.de::5d558e8f-e739-41cf-b607-51869895909e" providerId="AD" clId="Web-{105F1917-7404-4AB7-AD38-91D3A8DFDE05}" dt="2023-01-11T14:40:19.681" v="40"/>
          <ac:spMkLst>
            <pc:docMk/>
            <pc:sldMk cId="922548223" sldId="256"/>
            <ac:spMk id="20" creationId="{D009D6D5-DAC2-4A8B-A17A-E206B9012D09}"/>
          </ac:spMkLst>
        </pc:spChg>
        <pc:spChg chg="add del">
          <ac:chgData name="Furkan Ali Yurdakul" userId="S::furkan.yurdakul001@stud.fh-dortmund.de::5d558e8f-e739-41cf-b607-51869895909e" providerId="AD" clId="Web-{105F1917-7404-4AB7-AD38-91D3A8DFDE05}" dt="2023-01-11T14:41:18.932" v="53"/>
          <ac:spMkLst>
            <pc:docMk/>
            <pc:sldMk cId="922548223" sldId="256"/>
            <ac:spMk id="21" creationId="{D4974D33-8DC5-464E-8C6D-BE58F0669C17}"/>
          </ac:spMkLst>
        </pc:spChg>
        <pc:spChg chg="add del">
          <ac:chgData name="Furkan Ali Yurdakul" userId="S::furkan.yurdakul001@stud.fh-dortmund.de::5d558e8f-e739-41cf-b607-51869895909e" providerId="AD" clId="Web-{105F1917-7404-4AB7-AD38-91D3A8DFDE05}" dt="2023-01-11T14:40:29.947" v="44"/>
          <ac:spMkLst>
            <pc:docMk/>
            <pc:sldMk cId="922548223" sldId="256"/>
            <ac:spMk id="22" creationId="{04812C46-200A-4DEB-A05E-3ED6C68C2387}"/>
          </ac:spMkLst>
        </pc:spChg>
        <pc:spChg chg="add del">
          <ac:chgData name="Furkan Ali Yurdakul" userId="S::furkan.yurdakul001@stud.fh-dortmund.de::5d558e8f-e739-41cf-b607-51869895909e" providerId="AD" clId="Web-{105F1917-7404-4AB7-AD38-91D3A8DFDE05}" dt="2023-01-11T14:40:29.947" v="44"/>
          <ac:spMkLst>
            <pc:docMk/>
            <pc:sldMk cId="922548223" sldId="256"/>
            <ac:spMk id="23" creationId="{D1EA859B-E555-4109-94F3-6700E046E008}"/>
          </ac:spMkLst>
        </pc:spChg>
        <pc:picChg chg="add del mod ord">
          <ac:chgData name="Furkan Ali Yurdakul" userId="S::furkan.yurdakul001@stud.fh-dortmund.de::5d558e8f-e739-41cf-b607-51869895909e" providerId="AD" clId="Web-{105F1917-7404-4AB7-AD38-91D3A8DFDE05}" dt="2023-01-11T14:38:33.648" v="17"/>
          <ac:picMkLst>
            <pc:docMk/>
            <pc:sldMk cId="922548223" sldId="256"/>
            <ac:picMk id="2" creationId="{C6D59AA6-C93D-6F97-9F17-836DD66CEA59}"/>
          </ac:picMkLst>
        </pc:picChg>
        <pc:picChg chg="add mod ord">
          <ac:chgData name="Furkan Ali Yurdakul" userId="S::furkan.yurdakul001@stud.fh-dortmund.de::5d558e8f-e739-41cf-b607-51869895909e" providerId="AD" clId="Web-{105F1917-7404-4AB7-AD38-91D3A8DFDE05}" dt="2023-01-11T14:41:18.932" v="53"/>
          <ac:picMkLst>
            <pc:docMk/>
            <pc:sldMk cId="922548223" sldId="256"/>
            <ac:picMk id="3" creationId="{4B37C7E2-E170-486E-370B-C39E192401F2}"/>
          </ac:picMkLst>
        </pc:picChg>
        <pc:cxnChg chg="add del">
          <ac:chgData name="Furkan Ali Yurdakul" userId="S::furkan.yurdakul001@stud.fh-dortmund.de::5d558e8f-e739-41cf-b607-51869895909e" providerId="AD" clId="Web-{105F1917-7404-4AB7-AD38-91D3A8DFDE05}" dt="2023-01-11T14:38:51.461" v="23"/>
          <ac:cxnSpMkLst>
            <pc:docMk/>
            <pc:sldMk cId="922548223" sldId="256"/>
            <ac:cxnSpMk id="10" creationId="{A7F400EE-A8A5-48AF-B4D6-291B52C6F0B0}"/>
          </ac:cxnSpMkLst>
        </pc:cxnChg>
        <pc:cxnChg chg="add del">
          <ac:chgData name="Furkan Ali Yurdakul" userId="S::furkan.yurdakul001@stud.fh-dortmund.de::5d558e8f-e739-41cf-b607-51869895909e" providerId="AD" clId="Web-{105F1917-7404-4AB7-AD38-91D3A8DFDE05}" dt="2023-01-11T14:38:31.227" v="16"/>
          <ac:cxnSpMkLst>
            <pc:docMk/>
            <pc:sldMk cId="922548223" sldId="256"/>
            <ac:cxnSpMk id="13" creationId="{A7F400EE-A8A5-48AF-B4D6-291B52C6F0B0}"/>
          </ac:cxnSpMkLst>
        </pc:cxnChg>
      </pc:sldChg>
      <pc:sldChg chg="addSp delSp modSp">
        <pc:chgData name="Furkan Ali Yurdakul" userId="S::furkan.yurdakul001@stud.fh-dortmund.de::5d558e8f-e739-41cf-b607-51869895909e" providerId="AD" clId="Web-{105F1917-7404-4AB7-AD38-91D3A8DFDE05}" dt="2023-01-11T14:36:18.756" v="3"/>
        <pc:sldMkLst>
          <pc:docMk/>
          <pc:sldMk cId="3485174888" sldId="257"/>
        </pc:sldMkLst>
        <pc:picChg chg="add del mod">
          <ac:chgData name="Furkan Ali Yurdakul" userId="S::furkan.yurdakul001@stud.fh-dortmund.de::5d558e8f-e739-41cf-b607-51869895909e" providerId="AD" clId="Web-{105F1917-7404-4AB7-AD38-91D3A8DFDE05}" dt="2023-01-11T14:36:18.756" v="3"/>
          <ac:picMkLst>
            <pc:docMk/>
            <pc:sldMk cId="3485174888" sldId="257"/>
            <ac:picMk id="6" creationId="{76A058B9-E6B8-046C-9792-D407199ED507}"/>
          </ac:picMkLst>
        </pc:picChg>
      </pc:sldChg>
    </pc:docChg>
  </pc:docChgLst>
  <pc:docChgLst>
    <pc:chgData name="Elbek Bakiev" userId="S::elbek.bakiev001@stud.fh-dortmund.de::0c7da733-1441-4266-9504-408a8bf1fc7c" providerId="AD" clId="Web-{9879D2DE-013E-463B-AC90-891EB4266121}"/>
    <pc:docChg chg="delSld modSld">
      <pc:chgData name="Elbek Bakiev" userId="S::elbek.bakiev001@stud.fh-dortmund.de::0c7da733-1441-4266-9504-408a8bf1fc7c" providerId="AD" clId="Web-{9879D2DE-013E-463B-AC90-891EB4266121}" dt="2023-01-15T12:10:38.864" v="13"/>
      <pc:docMkLst>
        <pc:docMk/>
      </pc:docMkLst>
      <pc:sldChg chg="addSp modSp">
        <pc:chgData name="Elbek Bakiev" userId="S::elbek.bakiev001@stud.fh-dortmund.de::0c7da733-1441-4266-9504-408a8bf1fc7c" providerId="AD" clId="Web-{9879D2DE-013E-463B-AC90-891EB4266121}" dt="2023-01-15T12:09:14.880" v="12"/>
        <pc:sldMkLst>
          <pc:docMk/>
          <pc:sldMk cId="3485174888" sldId="257"/>
        </pc:sldMkLst>
        <pc:graphicFrameChg chg="add mod modGraphic">
          <ac:chgData name="Elbek Bakiev" userId="S::elbek.bakiev001@stud.fh-dortmund.de::0c7da733-1441-4266-9504-408a8bf1fc7c" providerId="AD" clId="Web-{9879D2DE-013E-463B-AC90-891EB4266121}" dt="2023-01-15T12:09:14.880" v="12"/>
          <ac:graphicFrameMkLst>
            <pc:docMk/>
            <pc:sldMk cId="3485174888" sldId="257"/>
            <ac:graphicFrameMk id="8" creationId="{915E478B-71E2-1426-9344-5CDD6A410470}"/>
          </ac:graphicFrameMkLst>
        </pc:graphicFrameChg>
      </pc:sldChg>
      <pc:sldChg chg="delSp del">
        <pc:chgData name="Elbek Bakiev" userId="S::elbek.bakiev001@stud.fh-dortmund.de::0c7da733-1441-4266-9504-408a8bf1fc7c" providerId="AD" clId="Web-{9879D2DE-013E-463B-AC90-891EB4266121}" dt="2023-01-15T12:10:38.864" v="13"/>
        <pc:sldMkLst>
          <pc:docMk/>
          <pc:sldMk cId="2719187844" sldId="259"/>
        </pc:sldMkLst>
        <pc:graphicFrameChg chg="del">
          <ac:chgData name="Elbek Bakiev" userId="S::elbek.bakiev001@stud.fh-dortmund.de::0c7da733-1441-4266-9504-408a8bf1fc7c" providerId="AD" clId="Web-{9879D2DE-013E-463B-AC90-891EB4266121}" dt="2023-01-15T12:08:30.646" v="0"/>
          <ac:graphicFrameMkLst>
            <pc:docMk/>
            <pc:sldMk cId="2719187844" sldId="259"/>
            <ac:graphicFrameMk id="10" creationId="{3199B69D-580A-500B-5D61-AB30291A80C1}"/>
          </ac:graphicFrameMkLst>
        </pc:graphicFrameChg>
      </pc:sldChg>
    </pc:docChg>
  </pc:docChgLst>
  <pc:docChgLst>
    <pc:chgData name="Bruno Hyska" userId="S::bruno.hyska001@stud.fh-dortmund.de::287a51a8-2b2a-418d-8d14-b71db88739d2" providerId="AD" clId="Web-{9A412B4E-14AB-42E9-A6DC-189C130A4C9A}"/>
    <pc:docChg chg="modSld">
      <pc:chgData name="Bruno Hyska" userId="S::bruno.hyska001@stud.fh-dortmund.de::287a51a8-2b2a-418d-8d14-b71db88739d2" providerId="AD" clId="Web-{9A412B4E-14AB-42E9-A6DC-189C130A4C9A}" dt="2023-01-11T23:43:47.803" v="21" actId="20577"/>
      <pc:docMkLst>
        <pc:docMk/>
      </pc:docMkLst>
      <pc:sldChg chg="modSp">
        <pc:chgData name="Bruno Hyska" userId="S::bruno.hyska001@stud.fh-dortmund.de::287a51a8-2b2a-418d-8d14-b71db88739d2" providerId="AD" clId="Web-{9A412B4E-14AB-42E9-A6DC-189C130A4C9A}" dt="2023-01-11T23:43:47.803" v="21" actId="20577"/>
        <pc:sldMkLst>
          <pc:docMk/>
          <pc:sldMk cId="843992283" sldId="273"/>
        </pc:sldMkLst>
        <pc:spChg chg="mod">
          <ac:chgData name="Bruno Hyska" userId="S::bruno.hyska001@stud.fh-dortmund.de::287a51a8-2b2a-418d-8d14-b71db88739d2" providerId="AD" clId="Web-{9A412B4E-14AB-42E9-A6DC-189C130A4C9A}" dt="2023-01-11T23:43:47.803" v="21" actId="20577"/>
          <ac:spMkLst>
            <pc:docMk/>
            <pc:sldMk cId="843992283" sldId="273"/>
            <ac:spMk id="10" creationId="{0026F3C9-B0B3-AE1E-93AB-675696CF95D4}"/>
          </ac:spMkLst>
        </pc:spChg>
      </pc:sldChg>
    </pc:docChg>
  </pc:docChgLst>
  <pc:docChgLst>
    <pc:chgData name="Elbek Bakiev" userId="S::elbek.bakiev001@stud.fh-dortmund.de::0c7da733-1441-4266-9504-408a8bf1fc7c" providerId="AD" clId="Web-{9DC57E74-F624-4337-9202-689CEA715ED1}"/>
    <pc:docChg chg="mod modSld">
      <pc:chgData name="Elbek Bakiev" userId="S::elbek.bakiev001@stud.fh-dortmund.de::0c7da733-1441-4266-9504-408a8bf1fc7c" providerId="AD" clId="Web-{9DC57E74-F624-4337-9202-689CEA715ED1}" dt="2023-01-12T12:16:31.655" v="4"/>
      <pc:docMkLst>
        <pc:docMk/>
      </pc:docMkLst>
      <pc:sldChg chg="delSp">
        <pc:chgData name="Elbek Bakiev" userId="S::elbek.bakiev001@stud.fh-dortmund.de::0c7da733-1441-4266-9504-408a8bf1fc7c" providerId="AD" clId="Web-{9DC57E74-F624-4337-9202-689CEA715ED1}" dt="2023-01-12T12:11:13.289" v="0"/>
        <pc:sldMkLst>
          <pc:docMk/>
          <pc:sldMk cId="2112511869" sldId="261"/>
        </pc:sldMkLst>
        <pc:spChg chg="del">
          <ac:chgData name="Elbek Bakiev" userId="S::elbek.bakiev001@stud.fh-dortmund.de::0c7da733-1441-4266-9504-408a8bf1fc7c" providerId="AD" clId="Web-{9DC57E74-F624-4337-9202-689CEA715ED1}" dt="2023-01-12T12:11:13.289" v="0"/>
          <ac:spMkLst>
            <pc:docMk/>
            <pc:sldMk cId="2112511869" sldId="261"/>
            <ac:spMk id="3" creationId="{4C031573-6E92-5C01-8840-7354221BA3A7}"/>
          </ac:spMkLst>
        </pc:spChg>
      </pc:sldChg>
      <pc:sldChg chg="modSp">
        <pc:chgData name="Elbek Bakiev" userId="S::elbek.bakiev001@stud.fh-dortmund.de::0c7da733-1441-4266-9504-408a8bf1fc7c" providerId="AD" clId="Web-{9DC57E74-F624-4337-9202-689CEA715ED1}" dt="2023-01-12T12:11:47.915" v="2" actId="1076"/>
        <pc:sldMkLst>
          <pc:docMk/>
          <pc:sldMk cId="919802374" sldId="266"/>
        </pc:sldMkLst>
        <pc:picChg chg="mod">
          <ac:chgData name="Elbek Bakiev" userId="S::elbek.bakiev001@stud.fh-dortmund.de::0c7da733-1441-4266-9504-408a8bf1fc7c" providerId="AD" clId="Web-{9DC57E74-F624-4337-9202-689CEA715ED1}" dt="2023-01-12T12:11:47.915" v="2" actId="1076"/>
          <ac:picMkLst>
            <pc:docMk/>
            <pc:sldMk cId="919802374" sldId="266"/>
            <ac:picMk id="8" creationId="{5FA5C5DE-515B-D769-8F2C-839A01B6D5F6}"/>
          </ac:picMkLst>
        </pc:picChg>
      </pc:sldChg>
      <pc:sldChg chg="modCm">
        <pc:chgData name="Elbek Bakiev" userId="S::elbek.bakiev001@stud.fh-dortmund.de::0c7da733-1441-4266-9504-408a8bf1fc7c" providerId="AD" clId="Web-{9DC57E74-F624-4337-9202-689CEA715ED1}" dt="2023-01-12T12:16:31.655" v="4"/>
        <pc:sldMkLst>
          <pc:docMk/>
          <pc:sldMk cId="1033949231" sldId="271"/>
        </pc:sldMkLst>
      </pc:sldChg>
    </pc:docChg>
  </pc:docChgLst>
  <pc:docChgLst>
    <pc:chgData name="Elbek Bakiev" userId="S::elbek.bakiev001@stud.fh-dortmund.de::0c7da733-1441-4266-9504-408a8bf1fc7c" providerId="AD" clId="Web-{85E9AD49-8778-4309-9A49-808362CFCE01}"/>
    <pc:docChg chg="addSld delSld modSld sldOrd">
      <pc:chgData name="Elbek Bakiev" userId="S::elbek.bakiev001@stud.fh-dortmund.de::0c7da733-1441-4266-9504-408a8bf1fc7c" providerId="AD" clId="Web-{85E9AD49-8778-4309-9A49-808362CFCE01}" dt="2023-01-13T12:00:15.273" v="468" actId="1076"/>
      <pc:docMkLst>
        <pc:docMk/>
      </pc:docMkLst>
      <pc:sldChg chg="addSp delSp modSp ord">
        <pc:chgData name="Elbek Bakiev" userId="S::elbek.bakiev001@stud.fh-dortmund.de::0c7da733-1441-4266-9504-408a8bf1fc7c" providerId="AD" clId="Web-{85E9AD49-8778-4309-9A49-808362CFCE01}" dt="2023-01-13T11:56:38.179" v="376" actId="20577"/>
        <pc:sldMkLst>
          <pc:docMk/>
          <pc:sldMk cId="919802374" sldId="266"/>
        </pc:sldMkLst>
        <pc:spChg chg="mod">
          <ac:chgData name="Elbek Bakiev" userId="S::elbek.bakiev001@stud.fh-dortmund.de::0c7da733-1441-4266-9504-408a8bf1fc7c" providerId="AD" clId="Web-{85E9AD49-8778-4309-9A49-808362CFCE01}" dt="2023-01-13T11:25:34.083" v="32" actId="20577"/>
          <ac:spMkLst>
            <pc:docMk/>
            <pc:sldMk cId="919802374" sldId="266"/>
            <ac:spMk id="2" creationId="{B82CB750-F46A-F1DE-2315-FE0D6ED0744F}"/>
          </ac:spMkLst>
        </pc:spChg>
        <pc:spChg chg="mod">
          <ac:chgData name="Elbek Bakiev" userId="S::elbek.bakiev001@stud.fh-dortmund.de::0c7da733-1441-4266-9504-408a8bf1fc7c" providerId="AD" clId="Web-{85E9AD49-8778-4309-9A49-808362CFCE01}" dt="2023-01-13T11:26:22.145" v="45" actId="20577"/>
          <ac:spMkLst>
            <pc:docMk/>
            <pc:sldMk cId="919802374" sldId="266"/>
            <ac:spMk id="3" creationId="{F05A691D-0BF5-F319-19EA-A305863EB76B}"/>
          </ac:spMkLst>
        </pc:spChg>
        <pc:spChg chg="add mod">
          <ac:chgData name="Elbek Bakiev" userId="S::elbek.bakiev001@stud.fh-dortmund.de::0c7da733-1441-4266-9504-408a8bf1fc7c" providerId="AD" clId="Web-{85E9AD49-8778-4309-9A49-808362CFCE01}" dt="2023-01-13T11:56:38.179" v="376" actId="20577"/>
          <ac:spMkLst>
            <pc:docMk/>
            <pc:sldMk cId="919802374" sldId="266"/>
            <ac:spMk id="10" creationId="{0D66E162-D1FF-46E3-334E-0E69437D4638}"/>
          </ac:spMkLst>
        </pc:spChg>
        <pc:picChg chg="add del mod">
          <ac:chgData name="Elbek Bakiev" userId="S::elbek.bakiev001@stud.fh-dortmund.de::0c7da733-1441-4266-9504-408a8bf1fc7c" providerId="AD" clId="Web-{85E9AD49-8778-4309-9A49-808362CFCE01}" dt="2023-01-13T11:24:39.442" v="25"/>
          <ac:picMkLst>
            <pc:docMk/>
            <pc:sldMk cId="919802374" sldId="266"/>
            <ac:picMk id="7" creationId="{ED929125-7D5A-8AF4-A7D5-063BF27B14F8}"/>
          </ac:picMkLst>
        </pc:picChg>
        <pc:picChg chg="del">
          <ac:chgData name="Elbek Bakiev" userId="S::elbek.bakiev001@stud.fh-dortmund.de::0c7da733-1441-4266-9504-408a8bf1fc7c" providerId="AD" clId="Web-{85E9AD49-8778-4309-9A49-808362CFCE01}" dt="2023-01-13T11:01:14.237" v="0"/>
          <ac:picMkLst>
            <pc:docMk/>
            <pc:sldMk cId="919802374" sldId="266"/>
            <ac:picMk id="8" creationId="{5FA5C5DE-515B-D769-8F2C-839A01B6D5F6}"/>
          </ac:picMkLst>
        </pc:picChg>
        <pc:picChg chg="add mod">
          <ac:chgData name="Elbek Bakiev" userId="S::elbek.bakiev001@stud.fh-dortmund.de::0c7da733-1441-4266-9504-408a8bf1fc7c" providerId="AD" clId="Web-{85E9AD49-8778-4309-9A49-808362CFCE01}" dt="2023-01-13T11:40:32.022" v="99" actId="1076"/>
          <ac:picMkLst>
            <pc:docMk/>
            <pc:sldMk cId="919802374" sldId="266"/>
            <ac:picMk id="9" creationId="{5E0C31EE-8781-7F31-2B51-B875F950AF8B}"/>
          </ac:picMkLst>
        </pc:picChg>
      </pc:sldChg>
      <pc:sldChg chg="addSp delSp modSp del">
        <pc:chgData name="Elbek Bakiev" userId="S::elbek.bakiev001@stud.fh-dortmund.de::0c7da733-1441-4266-9504-408a8bf1fc7c" providerId="AD" clId="Web-{85E9AD49-8778-4309-9A49-808362CFCE01}" dt="2023-01-13T11:26:32.114" v="47"/>
        <pc:sldMkLst>
          <pc:docMk/>
          <pc:sldMk cId="213196902" sldId="267"/>
        </pc:sldMkLst>
        <pc:picChg chg="del">
          <ac:chgData name="Elbek Bakiev" userId="S::elbek.bakiev001@stud.fh-dortmund.de::0c7da733-1441-4266-9504-408a8bf1fc7c" providerId="AD" clId="Web-{85E9AD49-8778-4309-9A49-808362CFCE01}" dt="2023-01-13T11:02:16.550" v="14"/>
          <ac:picMkLst>
            <pc:docMk/>
            <pc:sldMk cId="213196902" sldId="267"/>
            <ac:picMk id="8" creationId="{17787444-5250-EB1D-6502-2A000A67DFB8}"/>
          </ac:picMkLst>
        </pc:picChg>
        <pc:picChg chg="add del mod">
          <ac:chgData name="Elbek Bakiev" userId="S::elbek.bakiev001@stud.fh-dortmund.de::0c7da733-1441-4266-9504-408a8bf1fc7c" providerId="AD" clId="Web-{85E9AD49-8778-4309-9A49-808362CFCE01}" dt="2023-01-13T11:24:41.708" v="26"/>
          <ac:picMkLst>
            <pc:docMk/>
            <pc:sldMk cId="213196902" sldId="267"/>
            <ac:picMk id="9" creationId="{CDD1BCF0-CD43-1022-8B60-6AF4885F75D9}"/>
          </ac:picMkLst>
        </pc:picChg>
      </pc:sldChg>
      <pc:sldChg chg="addSp delSp modSp add replId">
        <pc:chgData name="Elbek Bakiev" userId="S::elbek.bakiev001@stud.fh-dortmund.de::0c7da733-1441-4266-9504-408a8bf1fc7c" providerId="AD" clId="Web-{85E9AD49-8778-4309-9A49-808362CFCE01}" dt="2023-01-13T11:56:31.789" v="373" actId="20577"/>
        <pc:sldMkLst>
          <pc:docMk/>
          <pc:sldMk cId="670430232" sldId="276"/>
        </pc:sldMkLst>
        <pc:spChg chg="mod">
          <ac:chgData name="Elbek Bakiev" userId="S::elbek.bakiev001@stud.fh-dortmund.de::0c7da733-1441-4266-9504-408a8bf1fc7c" providerId="AD" clId="Web-{85E9AD49-8778-4309-9A49-808362CFCE01}" dt="2023-01-13T11:29:43.146" v="75" actId="20577"/>
          <ac:spMkLst>
            <pc:docMk/>
            <pc:sldMk cId="670430232" sldId="276"/>
            <ac:spMk id="3" creationId="{F05A691D-0BF5-F319-19EA-A305863EB76B}"/>
          </ac:spMkLst>
        </pc:spChg>
        <pc:spChg chg="add mod">
          <ac:chgData name="Elbek Bakiev" userId="S::elbek.bakiev001@stud.fh-dortmund.de::0c7da733-1441-4266-9504-408a8bf1fc7c" providerId="AD" clId="Web-{85E9AD49-8778-4309-9A49-808362CFCE01}" dt="2023-01-13T11:56:31.789" v="373" actId="20577"/>
          <ac:spMkLst>
            <pc:docMk/>
            <pc:sldMk cId="670430232" sldId="276"/>
            <ac:spMk id="8" creationId="{C550FABF-7AC9-F074-9A9C-968CD85D6161}"/>
          </ac:spMkLst>
        </pc:spChg>
        <pc:picChg chg="add mod">
          <ac:chgData name="Elbek Bakiev" userId="S::elbek.bakiev001@stud.fh-dortmund.de::0c7da733-1441-4266-9504-408a8bf1fc7c" providerId="AD" clId="Web-{85E9AD49-8778-4309-9A49-808362CFCE01}" dt="2023-01-13T11:29:28.661" v="68" actId="1076"/>
          <ac:picMkLst>
            <pc:docMk/>
            <pc:sldMk cId="670430232" sldId="276"/>
            <ac:picMk id="7" creationId="{7DBD2ACB-1462-27C0-E9A9-1EB6B586784C}"/>
          </ac:picMkLst>
        </pc:picChg>
        <pc:picChg chg="del">
          <ac:chgData name="Elbek Bakiev" userId="S::elbek.bakiev001@stud.fh-dortmund.de::0c7da733-1441-4266-9504-408a8bf1fc7c" providerId="AD" clId="Web-{85E9AD49-8778-4309-9A49-808362CFCE01}" dt="2023-01-13T11:28:38.989" v="61"/>
          <ac:picMkLst>
            <pc:docMk/>
            <pc:sldMk cId="670430232" sldId="276"/>
            <ac:picMk id="9" creationId="{5E0C31EE-8781-7F31-2B51-B875F950AF8B}"/>
          </ac:picMkLst>
        </pc:picChg>
      </pc:sldChg>
      <pc:sldChg chg="delSp add del replId">
        <pc:chgData name="Elbek Bakiev" userId="S::elbek.bakiev001@stud.fh-dortmund.de::0c7da733-1441-4266-9504-408a8bf1fc7c" providerId="AD" clId="Web-{85E9AD49-8778-4309-9A49-808362CFCE01}" dt="2023-01-13T11:26:28.083" v="46"/>
        <pc:sldMkLst>
          <pc:docMk/>
          <pc:sldMk cId="3082293588" sldId="276"/>
        </pc:sldMkLst>
        <pc:picChg chg="del">
          <ac:chgData name="Elbek Bakiev" userId="S::elbek.bakiev001@stud.fh-dortmund.de::0c7da733-1441-4266-9504-408a8bf1fc7c" providerId="AD" clId="Web-{85E9AD49-8778-4309-9A49-808362CFCE01}" dt="2023-01-13T11:24:44.130" v="27"/>
          <ac:picMkLst>
            <pc:docMk/>
            <pc:sldMk cId="3082293588" sldId="276"/>
            <ac:picMk id="9" creationId="{CDD1BCF0-CD43-1022-8B60-6AF4885F75D9}"/>
          </ac:picMkLst>
        </pc:picChg>
      </pc:sldChg>
      <pc:sldChg chg="addSp delSp modSp add replId">
        <pc:chgData name="Elbek Bakiev" userId="S::elbek.bakiev001@stud.fh-dortmund.de::0c7da733-1441-4266-9504-408a8bf1fc7c" providerId="AD" clId="Web-{85E9AD49-8778-4309-9A49-808362CFCE01}" dt="2023-01-13T11:59:54.180" v="467" actId="14100"/>
        <pc:sldMkLst>
          <pc:docMk/>
          <pc:sldMk cId="4045045655" sldId="277"/>
        </pc:sldMkLst>
        <pc:spChg chg="mod">
          <ac:chgData name="Elbek Bakiev" userId="S::elbek.bakiev001@stud.fh-dortmund.de::0c7da733-1441-4266-9504-408a8bf1fc7c" providerId="AD" clId="Web-{85E9AD49-8778-4309-9A49-808362CFCE01}" dt="2023-01-13T11:29:52.958" v="80" actId="20577"/>
          <ac:spMkLst>
            <pc:docMk/>
            <pc:sldMk cId="4045045655" sldId="277"/>
            <ac:spMk id="3" creationId="{F05A691D-0BF5-F319-19EA-A305863EB76B}"/>
          </ac:spMkLst>
        </pc:spChg>
        <pc:spChg chg="add mod">
          <ac:chgData name="Elbek Bakiev" userId="S::elbek.bakiev001@stud.fh-dortmund.de::0c7da733-1441-4266-9504-408a8bf1fc7c" providerId="AD" clId="Web-{85E9AD49-8778-4309-9A49-808362CFCE01}" dt="2023-01-13T11:59:54.180" v="467" actId="14100"/>
          <ac:spMkLst>
            <pc:docMk/>
            <pc:sldMk cId="4045045655" sldId="277"/>
            <ac:spMk id="9" creationId="{2F484AE4-A883-2489-EB66-0E65BE273AEC}"/>
          </ac:spMkLst>
        </pc:spChg>
        <pc:picChg chg="del">
          <ac:chgData name="Elbek Bakiev" userId="S::elbek.bakiev001@stud.fh-dortmund.de::0c7da733-1441-4266-9504-408a8bf1fc7c" providerId="AD" clId="Web-{85E9AD49-8778-4309-9A49-808362CFCE01}" dt="2023-01-13T11:29:56.755" v="81"/>
          <ac:picMkLst>
            <pc:docMk/>
            <pc:sldMk cId="4045045655" sldId="277"/>
            <ac:picMk id="7" creationId="{7DBD2ACB-1462-27C0-E9A9-1EB6B586784C}"/>
          </ac:picMkLst>
        </pc:picChg>
        <pc:picChg chg="add mod">
          <ac:chgData name="Elbek Bakiev" userId="S::elbek.bakiev001@stud.fh-dortmund.de::0c7da733-1441-4266-9504-408a8bf1fc7c" providerId="AD" clId="Web-{85E9AD49-8778-4309-9A49-808362CFCE01}" dt="2023-01-13T11:59:32.930" v="459" actId="1076"/>
          <ac:picMkLst>
            <pc:docMk/>
            <pc:sldMk cId="4045045655" sldId="277"/>
            <ac:picMk id="8" creationId="{944F281E-2A46-30A4-FF2A-FE215AD5FFCF}"/>
          </ac:picMkLst>
        </pc:picChg>
      </pc:sldChg>
      <pc:sldChg chg="addSp delSp modSp add replId">
        <pc:chgData name="Elbek Bakiev" userId="S::elbek.bakiev001@stud.fh-dortmund.de::0c7da733-1441-4266-9504-408a8bf1fc7c" providerId="AD" clId="Web-{85E9AD49-8778-4309-9A49-808362CFCE01}" dt="2023-01-13T12:00:15.273" v="468" actId="1076"/>
        <pc:sldMkLst>
          <pc:docMk/>
          <pc:sldMk cId="460199674" sldId="278"/>
        </pc:sldMkLst>
        <pc:spChg chg="del mod">
          <ac:chgData name="Elbek Bakiev" userId="S::elbek.bakiev001@stud.fh-dortmund.de::0c7da733-1441-4266-9504-408a8bf1fc7c" providerId="AD" clId="Web-{85E9AD49-8778-4309-9A49-808362CFCE01}" dt="2023-01-13T11:33:16.412" v="89"/>
          <ac:spMkLst>
            <pc:docMk/>
            <pc:sldMk cId="460199674" sldId="278"/>
            <ac:spMk id="3" creationId="{F05A691D-0BF5-F319-19EA-A305863EB76B}"/>
          </ac:spMkLst>
        </pc:spChg>
        <pc:picChg chg="add mod">
          <ac:chgData name="Elbek Bakiev" userId="S::elbek.bakiev001@stud.fh-dortmund.de::0c7da733-1441-4266-9504-408a8bf1fc7c" providerId="AD" clId="Web-{85E9AD49-8778-4309-9A49-808362CFCE01}" dt="2023-01-13T12:00:15.273" v="468" actId="1076"/>
          <ac:picMkLst>
            <pc:docMk/>
            <pc:sldMk cId="460199674" sldId="278"/>
            <ac:picMk id="7" creationId="{F18FD249-2B9E-1A80-2FDC-81EA5BE675E8}"/>
          </ac:picMkLst>
        </pc:picChg>
        <pc:picChg chg="del">
          <ac:chgData name="Elbek Bakiev" userId="S::elbek.bakiev001@stud.fh-dortmund.de::0c7da733-1441-4266-9504-408a8bf1fc7c" providerId="AD" clId="Web-{85E9AD49-8778-4309-9A49-808362CFCE01}" dt="2023-01-13T11:33:11.927" v="88"/>
          <ac:picMkLst>
            <pc:docMk/>
            <pc:sldMk cId="460199674" sldId="278"/>
            <ac:picMk id="8" creationId="{944F281E-2A46-30A4-FF2A-FE215AD5FFCF}"/>
          </ac:picMkLst>
        </pc:picChg>
      </pc:sldChg>
    </pc:docChg>
  </pc:docChgLst>
  <pc:docChgLst>
    <pc:chgData name="Elbek Bakiev" userId="S::elbek.bakiev001@stud.fh-dortmund.de::0c7da733-1441-4266-9504-408a8bf1fc7c" providerId="AD" clId="Web-{D1755007-2520-464C-873A-F4179266EE5A}"/>
    <pc:docChg chg="modSld sldOrd">
      <pc:chgData name="Elbek Bakiev" userId="S::elbek.bakiev001@stud.fh-dortmund.de::0c7da733-1441-4266-9504-408a8bf1fc7c" providerId="AD" clId="Web-{D1755007-2520-464C-873A-F4179266EE5A}" dt="2023-01-11T15:05:32.126" v="29" actId="1076"/>
      <pc:docMkLst>
        <pc:docMk/>
      </pc:docMkLst>
      <pc:sldChg chg="addSp modSp">
        <pc:chgData name="Elbek Bakiev" userId="S::elbek.bakiev001@stud.fh-dortmund.de::0c7da733-1441-4266-9504-408a8bf1fc7c" providerId="AD" clId="Web-{D1755007-2520-464C-873A-F4179266EE5A}" dt="2023-01-11T15:05:32.126" v="29" actId="1076"/>
        <pc:sldMkLst>
          <pc:docMk/>
          <pc:sldMk cId="922548223" sldId="256"/>
        </pc:sldMkLst>
        <pc:spChg chg="add mod">
          <ac:chgData name="Elbek Bakiev" userId="S::elbek.bakiev001@stud.fh-dortmund.de::0c7da733-1441-4266-9504-408a8bf1fc7c" providerId="AD" clId="Web-{D1755007-2520-464C-873A-F4179266EE5A}" dt="2023-01-11T15:04:56.454" v="27" actId="1076"/>
          <ac:spMkLst>
            <pc:docMk/>
            <pc:sldMk cId="922548223" sldId="256"/>
            <ac:spMk id="2" creationId="{DA8887FC-0BCB-C538-4B68-8EEBD56B2BD2}"/>
          </ac:spMkLst>
        </pc:spChg>
        <pc:spChg chg="mod">
          <ac:chgData name="Elbek Bakiev" userId="S::elbek.bakiev001@stud.fh-dortmund.de::0c7da733-1441-4266-9504-408a8bf1fc7c" providerId="AD" clId="Web-{D1755007-2520-464C-873A-F4179266EE5A}" dt="2023-01-11T15:04:34.407" v="25" actId="1076"/>
          <ac:spMkLst>
            <pc:docMk/>
            <pc:sldMk cId="922548223" sldId="256"/>
            <ac:spMk id="7" creationId="{81EF680A-534B-77E2-2F0B-8B6FD9DD9B0E}"/>
          </ac:spMkLst>
        </pc:spChg>
        <pc:spChg chg="mod">
          <ac:chgData name="Elbek Bakiev" userId="S::elbek.bakiev001@stud.fh-dortmund.de::0c7da733-1441-4266-9504-408a8bf1fc7c" providerId="AD" clId="Web-{D1755007-2520-464C-873A-F4179266EE5A}" dt="2023-01-11T15:05:32.126" v="29" actId="1076"/>
          <ac:spMkLst>
            <pc:docMk/>
            <pc:sldMk cId="922548223" sldId="256"/>
            <ac:spMk id="8" creationId="{FBC85268-28AA-1E78-0DA6-39F7F9C26F7D}"/>
          </ac:spMkLst>
        </pc:spChg>
      </pc:sldChg>
      <pc:sldChg chg="ord">
        <pc:chgData name="Elbek Bakiev" userId="S::elbek.bakiev001@stud.fh-dortmund.de::0c7da733-1441-4266-9504-408a8bf1fc7c" providerId="AD" clId="Web-{D1755007-2520-464C-873A-F4179266EE5A}" dt="2023-01-11T14:56:35.167" v="0"/>
        <pc:sldMkLst>
          <pc:docMk/>
          <pc:sldMk cId="4075795807" sldId="258"/>
        </pc:sldMkLst>
      </pc:sldChg>
    </pc:docChg>
  </pc:docChgLst>
  <pc:docChgLst>
    <pc:chgData name="Elbek Bakiev" userId="S::elbek.bakiev001@stud.fh-dortmund.de::0c7da733-1441-4266-9504-408a8bf1fc7c" providerId="AD" clId="Web-{F2D71966-D37D-461F-9C38-1AA234691682}"/>
    <pc:docChg chg="modSld">
      <pc:chgData name="Elbek Bakiev" userId="S::elbek.bakiev001@stud.fh-dortmund.de::0c7da733-1441-4266-9504-408a8bf1fc7c" providerId="AD" clId="Web-{F2D71966-D37D-461F-9C38-1AA234691682}" dt="2023-01-14T16:07:29.849" v="178"/>
      <pc:docMkLst>
        <pc:docMk/>
      </pc:docMkLst>
      <pc:sldChg chg="modSp modCm">
        <pc:chgData name="Elbek Bakiev" userId="S::elbek.bakiev001@stud.fh-dortmund.de::0c7da733-1441-4266-9504-408a8bf1fc7c" providerId="AD" clId="Web-{F2D71966-D37D-461F-9C38-1AA234691682}" dt="2023-01-14T16:07:27.130" v="177"/>
        <pc:sldMkLst>
          <pc:docMk/>
          <pc:sldMk cId="3485174888" sldId="257"/>
        </pc:sldMkLst>
        <pc:spChg chg="mod">
          <ac:chgData name="Elbek Bakiev" userId="S::elbek.bakiev001@stud.fh-dortmund.de::0c7da733-1441-4266-9504-408a8bf1fc7c" providerId="AD" clId="Web-{F2D71966-D37D-461F-9C38-1AA234691682}" dt="2023-01-14T15:45:12.354" v="8" actId="20577"/>
          <ac:spMkLst>
            <pc:docMk/>
            <pc:sldMk cId="3485174888" sldId="257"/>
            <ac:spMk id="7" creationId="{8AC3B3E1-F13D-0A05-4B33-8794DEEA612B}"/>
          </ac:spMkLst>
        </pc:spChg>
        <pc:picChg chg="mod">
          <ac:chgData name="Elbek Bakiev" userId="S::elbek.bakiev001@stud.fh-dortmund.de::0c7da733-1441-4266-9504-408a8bf1fc7c" providerId="AD" clId="Web-{F2D71966-D37D-461F-9C38-1AA234691682}" dt="2023-01-14T15:47:59.010" v="35" actId="1076"/>
          <ac:picMkLst>
            <pc:docMk/>
            <pc:sldMk cId="3485174888" sldId="257"/>
            <ac:picMk id="1026" creationId="{4E726AD0-2B32-B047-8716-2ED53EECB2BD}"/>
          </ac:picMkLst>
        </pc:picChg>
        <pc:extLst>
          <p:ext xmlns:p="http://schemas.openxmlformats.org/presentationml/2006/main" uri="{D6D511B9-2390-475A-947B-AFAB55BFBCF1}">
            <pc226:cmChg xmlns:pc226="http://schemas.microsoft.com/office/powerpoint/2022/06/main/command" chg="">
              <pc226:chgData name="Elbek Bakiev" userId="S::elbek.bakiev001@stud.fh-dortmund.de::0c7da733-1441-4266-9504-408a8bf1fc7c" providerId="AD" clId="Web-{F2D71966-D37D-461F-9C38-1AA234691682}" dt="2023-01-14T16:07:27.130" v="177"/>
              <pc2:cmMkLst xmlns:pc2="http://schemas.microsoft.com/office/powerpoint/2019/9/main/command">
                <pc:docMk/>
                <pc:sldMk cId="3485174888" sldId="257"/>
                <pc2:cmMk id="{4C1CE404-989D-46A0-8DE7-6C52B4F51A97}"/>
              </pc2:cmMkLst>
              <pc226:cmRplyChg chg="add">
                <pc226:chgData name="Elbek Bakiev" userId="S::elbek.bakiev001@stud.fh-dortmund.de::0c7da733-1441-4266-9504-408a8bf1fc7c" providerId="AD" clId="Web-{F2D71966-D37D-461F-9C38-1AA234691682}" dt="2023-01-14T16:07:27.130" v="177"/>
                <pc2:cmRplyMkLst xmlns:pc2="http://schemas.microsoft.com/office/powerpoint/2019/9/main/command">
                  <pc:docMk/>
                  <pc:sldMk cId="3485174888" sldId="257"/>
                  <pc2:cmMk id="{4C1CE404-989D-46A0-8DE7-6C52B4F51A97}"/>
                  <pc2:cmRplyMk id="{245D4679-2BFE-41EE-B489-E4BF7488EBC0}"/>
                </pc2:cmRplyMkLst>
              </pc226:cmRplyChg>
            </pc226:cmChg>
          </p:ext>
        </pc:extLst>
      </pc:sldChg>
      <pc:sldChg chg="modSp">
        <pc:chgData name="Elbek Bakiev" userId="S::elbek.bakiev001@stud.fh-dortmund.de::0c7da733-1441-4266-9504-408a8bf1fc7c" providerId="AD" clId="Web-{F2D71966-D37D-461F-9C38-1AA234691682}" dt="2023-01-14T15:48:55.588" v="41" actId="1076"/>
        <pc:sldMkLst>
          <pc:docMk/>
          <pc:sldMk cId="2719187844" sldId="259"/>
        </pc:sldMkLst>
        <pc:spChg chg="mod">
          <ac:chgData name="Elbek Bakiev" userId="S::elbek.bakiev001@stud.fh-dortmund.de::0c7da733-1441-4266-9504-408a8bf1fc7c" providerId="AD" clId="Web-{F2D71966-D37D-461F-9C38-1AA234691682}" dt="2023-01-14T15:48:30.385" v="39" actId="14100"/>
          <ac:spMkLst>
            <pc:docMk/>
            <pc:sldMk cId="2719187844" sldId="259"/>
            <ac:spMk id="7" creationId="{8AC3B3E1-F13D-0A05-4B33-8794DEEA612B}"/>
          </ac:spMkLst>
        </pc:spChg>
        <pc:graphicFrameChg chg="mod modGraphic">
          <ac:chgData name="Elbek Bakiev" userId="S::elbek.bakiev001@stud.fh-dortmund.de::0c7da733-1441-4266-9504-408a8bf1fc7c" providerId="AD" clId="Web-{F2D71966-D37D-461F-9C38-1AA234691682}" dt="2023-01-14T15:48:55.588" v="41" actId="1076"/>
          <ac:graphicFrameMkLst>
            <pc:docMk/>
            <pc:sldMk cId="2719187844" sldId="259"/>
            <ac:graphicFrameMk id="10" creationId="{3199B69D-580A-500B-5D61-AB30291A80C1}"/>
          </ac:graphicFrameMkLst>
        </pc:graphicFrameChg>
      </pc:sldChg>
      <pc:sldChg chg="modSp">
        <pc:chgData name="Elbek Bakiev" userId="S::elbek.bakiev001@stud.fh-dortmund.de::0c7da733-1441-4266-9504-408a8bf1fc7c" providerId="AD" clId="Web-{F2D71966-D37D-461F-9C38-1AA234691682}" dt="2023-01-14T15:49:05.197" v="45" actId="20577"/>
        <pc:sldMkLst>
          <pc:docMk/>
          <pc:sldMk cId="3795173824" sldId="260"/>
        </pc:sldMkLst>
        <pc:spChg chg="mod">
          <ac:chgData name="Elbek Bakiev" userId="S::elbek.bakiev001@stud.fh-dortmund.de::0c7da733-1441-4266-9504-408a8bf1fc7c" providerId="AD" clId="Web-{F2D71966-D37D-461F-9C38-1AA234691682}" dt="2023-01-14T15:49:05.197" v="45" actId="20577"/>
          <ac:spMkLst>
            <pc:docMk/>
            <pc:sldMk cId="3795173824" sldId="260"/>
            <ac:spMk id="7" creationId="{8AC3B3E1-F13D-0A05-4B33-8794DEEA612B}"/>
          </ac:spMkLst>
        </pc:spChg>
      </pc:sldChg>
      <pc:sldChg chg="modSp">
        <pc:chgData name="Elbek Bakiev" userId="S::elbek.bakiev001@stud.fh-dortmund.de::0c7da733-1441-4266-9504-408a8bf1fc7c" providerId="AD" clId="Web-{F2D71966-D37D-461F-9C38-1AA234691682}" dt="2023-01-14T16:01:22.069" v="171" actId="1076"/>
        <pc:sldMkLst>
          <pc:docMk/>
          <pc:sldMk cId="2493691381" sldId="262"/>
        </pc:sldMkLst>
        <pc:spChg chg="mod">
          <ac:chgData name="Elbek Bakiev" userId="S::elbek.bakiev001@stud.fh-dortmund.de::0c7da733-1441-4266-9504-408a8bf1fc7c" providerId="AD" clId="Web-{F2D71966-D37D-461F-9C38-1AA234691682}" dt="2023-01-14T15:57:25.023" v="167" actId="20577"/>
          <ac:spMkLst>
            <pc:docMk/>
            <pc:sldMk cId="2493691381" sldId="262"/>
            <ac:spMk id="3" creationId="{F05A691D-0BF5-F319-19EA-A305863EB76B}"/>
          </ac:spMkLst>
        </pc:spChg>
        <pc:picChg chg="mod">
          <ac:chgData name="Elbek Bakiev" userId="S::elbek.bakiev001@stud.fh-dortmund.de::0c7da733-1441-4266-9504-408a8bf1fc7c" providerId="AD" clId="Web-{F2D71966-D37D-461F-9C38-1AA234691682}" dt="2023-01-14T16:01:22.069" v="171" actId="1076"/>
          <ac:picMkLst>
            <pc:docMk/>
            <pc:sldMk cId="2493691381" sldId="262"/>
            <ac:picMk id="8" creationId="{D024BAC5-28D1-20B2-8162-B9ADE5CEE730}"/>
          </ac:picMkLst>
        </pc:picChg>
      </pc:sldChg>
      <pc:sldChg chg="modSp modCm">
        <pc:chgData name="Elbek Bakiev" userId="S::elbek.bakiev001@stud.fh-dortmund.de::0c7da733-1441-4266-9504-408a8bf1fc7c" providerId="AD" clId="Web-{F2D71966-D37D-461F-9C38-1AA234691682}" dt="2023-01-14T16:07:29.849" v="178"/>
        <pc:sldMkLst>
          <pc:docMk/>
          <pc:sldMk cId="2496960898" sldId="264"/>
        </pc:sldMkLst>
        <pc:spChg chg="mod">
          <ac:chgData name="Elbek Bakiev" userId="S::elbek.bakiev001@stud.fh-dortmund.de::0c7da733-1441-4266-9504-408a8bf1fc7c" providerId="AD" clId="Web-{F2D71966-D37D-461F-9C38-1AA234691682}" dt="2023-01-14T15:49:31.978" v="47" actId="20577"/>
          <ac:spMkLst>
            <pc:docMk/>
            <pc:sldMk cId="2496960898" sldId="264"/>
            <ac:spMk id="3" creationId="{4C031573-6E92-5C01-8840-7354221BA3A7}"/>
          </ac:spMkLst>
        </pc:spChg>
        <pc:picChg chg="mod">
          <ac:chgData name="Elbek Bakiev" userId="S::elbek.bakiev001@stud.fh-dortmund.de::0c7da733-1441-4266-9504-408a8bf1fc7c" providerId="AD" clId="Web-{F2D71966-D37D-461F-9C38-1AA234691682}" dt="2023-01-14T15:50:16.978" v="50"/>
          <ac:picMkLst>
            <pc:docMk/>
            <pc:sldMk cId="2496960898" sldId="264"/>
            <ac:picMk id="8" creationId="{A5C1B867-B2EF-2D10-BD18-73D6ADE87100}"/>
          </ac:picMkLst>
        </pc:picChg>
        <pc:extLst>
          <p:ext xmlns:p="http://schemas.openxmlformats.org/presentationml/2006/main" uri="{D6D511B9-2390-475A-947B-AFAB55BFBCF1}">
            <pc226:cmChg xmlns:pc226="http://schemas.microsoft.com/office/powerpoint/2022/06/main/command" chg="">
              <pc226:chgData name="Elbek Bakiev" userId="S::elbek.bakiev001@stud.fh-dortmund.de::0c7da733-1441-4266-9504-408a8bf1fc7c" providerId="AD" clId="Web-{F2D71966-D37D-461F-9C38-1AA234691682}" dt="2023-01-14T16:07:29.849" v="178"/>
              <pc2:cmMkLst xmlns:pc2="http://schemas.microsoft.com/office/powerpoint/2019/9/main/command">
                <pc:docMk/>
                <pc:sldMk cId="2496960898" sldId="264"/>
                <pc2:cmMk id="{46EA93D9-58A1-4534-8B61-140D7965D45D}"/>
              </pc2:cmMkLst>
              <pc226:cmRplyChg chg="add">
                <pc226:chgData name="Elbek Bakiev" userId="S::elbek.bakiev001@stud.fh-dortmund.de::0c7da733-1441-4266-9504-408a8bf1fc7c" providerId="AD" clId="Web-{F2D71966-D37D-461F-9C38-1AA234691682}" dt="2023-01-14T16:07:29.849" v="178"/>
                <pc2:cmRplyMkLst xmlns:pc2="http://schemas.microsoft.com/office/powerpoint/2019/9/main/command">
                  <pc:docMk/>
                  <pc:sldMk cId="2496960898" sldId="264"/>
                  <pc2:cmMk id="{46EA93D9-58A1-4534-8B61-140D7965D45D}"/>
                  <pc2:cmRplyMk id="{DD66F832-2140-4B5E-BBB6-89BAB31A1E86}"/>
                </pc2:cmRplyMkLst>
              </pc226:cmRplyChg>
            </pc226:cmChg>
          </p:ext>
        </pc:extLst>
      </pc:sldChg>
      <pc:sldChg chg="modSp">
        <pc:chgData name="Elbek Bakiev" userId="S::elbek.bakiev001@stud.fh-dortmund.de::0c7da733-1441-4266-9504-408a8bf1fc7c" providerId="AD" clId="Web-{F2D71966-D37D-461F-9C38-1AA234691682}" dt="2023-01-14T15:52:01.618" v="63"/>
        <pc:sldMkLst>
          <pc:docMk/>
          <pc:sldMk cId="919802374" sldId="266"/>
        </pc:sldMkLst>
        <pc:picChg chg="mod">
          <ac:chgData name="Elbek Bakiev" userId="S::elbek.bakiev001@stud.fh-dortmund.de::0c7da733-1441-4266-9504-408a8bf1fc7c" providerId="AD" clId="Web-{F2D71966-D37D-461F-9C38-1AA234691682}" dt="2023-01-14T15:52:01.618" v="63"/>
          <ac:picMkLst>
            <pc:docMk/>
            <pc:sldMk cId="919802374" sldId="266"/>
            <ac:picMk id="9" creationId="{5E0C31EE-8781-7F31-2B51-B875F950AF8B}"/>
          </ac:picMkLst>
        </pc:picChg>
      </pc:sldChg>
      <pc:sldChg chg="modSp">
        <pc:chgData name="Elbek Bakiev" userId="S::elbek.bakiev001@stud.fh-dortmund.de::0c7da733-1441-4266-9504-408a8bf1fc7c" providerId="AD" clId="Web-{F2D71966-D37D-461F-9C38-1AA234691682}" dt="2023-01-14T16:01:10.398" v="170" actId="20577"/>
        <pc:sldMkLst>
          <pc:docMk/>
          <pc:sldMk cId="3278146946" sldId="268"/>
        </pc:sldMkLst>
        <pc:spChg chg="mod">
          <ac:chgData name="Elbek Bakiev" userId="S::elbek.bakiev001@stud.fh-dortmund.de::0c7da733-1441-4266-9504-408a8bf1fc7c" providerId="AD" clId="Web-{F2D71966-D37D-461F-9C38-1AA234691682}" dt="2023-01-14T16:01:10.398" v="170" actId="20577"/>
          <ac:spMkLst>
            <pc:docMk/>
            <pc:sldMk cId="3278146946" sldId="268"/>
            <ac:spMk id="3" creationId="{F05A691D-0BF5-F319-19EA-A305863EB76B}"/>
          </ac:spMkLst>
        </pc:spChg>
      </pc:sldChg>
      <pc:sldChg chg="modSp">
        <pc:chgData name="Elbek Bakiev" userId="S::elbek.bakiev001@stud.fh-dortmund.de::0c7da733-1441-4266-9504-408a8bf1fc7c" providerId="AD" clId="Web-{F2D71966-D37D-461F-9C38-1AA234691682}" dt="2023-01-14T15:51:43.353" v="62" actId="20577"/>
        <pc:sldMkLst>
          <pc:docMk/>
          <pc:sldMk cId="799484014" sldId="272"/>
        </pc:sldMkLst>
        <pc:spChg chg="mod">
          <ac:chgData name="Elbek Bakiev" userId="S::elbek.bakiev001@stud.fh-dortmund.de::0c7da733-1441-4266-9504-408a8bf1fc7c" providerId="AD" clId="Web-{F2D71966-D37D-461F-9C38-1AA234691682}" dt="2023-01-14T15:51:43.353" v="62" actId="20577"/>
          <ac:spMkLst>
            <pc:docMk/>
            <pc:sldMk cId="799484014" sldId="272"/>
            <ac:spMk id="2" creationId="{120954F6-6981-91F6-5B70-7AFE76933B75}"/>
          </ac:spMkLst>
        </pc:spChg>
        <pc:spChg chg="mod">
          <ac:chgData name="Elbek Bakiev" userId="S::elbek.bakiev001@stud.fh-dortmund.de::0c7da733-1441-4266-9504-408a8bf1fc7c" providerId="AD" clId="Web-{F2D71966-D37D-461F-9C38-1AA234691682}" dt="2023-01-14T15:51:24.743" v="58" actId="14100"/>
          <ac:spMkLst>
            <pc:docMk/>
            <pc:sldMk cId="799484014" sldId="272"/>
            <ac:spMk id="3" creationId="{4C031573-6E92-5C01-8840-7354221BA3A7}"/>
          </ac:spMkLst>
        </pc:spChg>
        <pc:picChg chg="mod">
          <ac:chgData name="Elbek Bakiev" userId="S::elbek.bakiev001@stud.fh-dortmund.de::0c7da733-1441-4266-9504-408a8bf1fc7c" providerId="AD" clId="Web-{F2D71966-D37D-461F-9C38-1AA234691682}" dt="2023-01-14T15:51:33.603" v="59" actId="1076"/>
          <ac:picMkLst>
            <pc:docMk/>
            <pc:sldMk cId="799484014" sldId="272"/>
            <ac:picMk id="9" creationId="{38497069-ACC0-7AB4-C3B0-9D7E5843F322}"/>
          </ac:picMkLst>
        </pc:picChg>
      </pc:sldChg>
      <pc:sldChg chg="modSp">
        <pc:chgData name="Elbek Bakiev" userId="S::elbek.bakiev001@stud.fh-dortmund.de::0c7da733-1441-4266-9504-408a8bf1fc7c" providerId="AD" clId="Web-{F2D71966-D37D-461F-9C38-1AA234691682}" dt="2023-01-14T15:50:44.462" v="53"/>
        <pc:sldMkLst>
          <pc:docMk/>
          <pc:sldMk cId="3897070255" sldId="274"/>
        </pc:sldMkLst>
        <pc:picChg chg="mod">
          <ac:chgData name="Elbek Bakiev" userId="S::elbek.bakiev001@stud.fh-dortmund.de::0c7da733-1441-4266-9504-408a8bf1fc7c" providerId="AD" clId="Web-{F2D71966-D37D-461F-9C38-1AA234691682}" dt="2023-01-14T15:50:26.337" v="51"/>
          <ac:picMkLst>
            <pc:docMk/>
            <pc:sldMk cId="3897070255" sldId="274"/>
            <ac:picMk id="9" creationId="{D4681248-EF9E-FFEB-C6F1-A6C3FCEA3E69}"/>
          </ac:picMkLst>
        </pc:picChg>
        <pc:picChg chg="mod">
          <ac:chgData name="Elbek Bakiev" userId="S::elbek.bakiev001@stud.fh-dortmund.de::0c7da733-1441-4266-9504-408a8bf1fc7c" providerId="AD" clId="Web-{F2D71966-D37D-461F-9C38-1AA234691682}" dt="2023-01-14T15:50:39.134" v="52"/>
          <ac:picMkLst>
            <pc:docMk/>
            <pc:sldMk cId="3897070255" sldId="274"/>
            <ac:picMk id="11" creationId="{CE7485EA-40F0-3F2B-9CE9-E8F26B06A650}"/>
          </ac:picMkLst>
        </pc:picChg>
        <pc:picChg chg="mod">
          <ac:chgData name="Elbek Bakiev" userId="S::elbek.bakiev001@stud.fh-dortmund.de::0c7da733-1441-4266-9504-408a8bf1fc7c" providerId="AD" clId="Web-{F2D71966-D37D-461F-9C38-1AA234691682}" dt="2023-01-14T15:50:44.462" v="53"/>
          <ac:picMkLst>
            <pc:docMk/>
            <pc:sldMk cId="3897070255" sldId="274"/>
            <ac:picMk id="13" creationId="{FCC06715-620D-7C1F-7D5C-BFF1AF4A441D}"/>
          </ac:picMkLst>
        </pc:picChg>
      </pc:sldChg>
      <pc:sldChg chg="modSp">
        <pc:chgData name="Elbek Bakiev" userId="S::elbek.bakiev001@stud.fh-dortmund.de::0c7da733-1441-4266-9504-408a8bf1fc7c" providerId="AD" clId="Web-{F2D71966-D37D-461F-9C38-1AA234691682}" dt="2023-01-14T16:05:33.240" v="176" actId="1076"/>
        <pc:sldMkLst>
          <pc:docMk/>
          <pc:sldMk cId="1842296842" sldId="275"/>
        </pc:sldMkLst>
        <pc:spChg chg="mod">
          <ac:chgData name="Elbek Bakiev" userId="S::elbek.bakiev001@stud.fh-dortmund.de::0c7da733-1441-4266-9504-408a8bf1fc7c" providerId="AD" clId="Web-{F2D71966-D37D-461F-9C38-1AA234691682}" dt="2023-01-14T16:05:14.881" v="172" actId="20577"/>
          <ac:spMkLst>
            <pc:docMk/>
            <pc:sldMk cId="1842296842" sldId="275"/>
            <ac:spMk id="11" creationId="{D46B88DC-96EC-6F27-C759-506C143843E6}"/>
          </ac:spMkLst>
        </pc:spChg>
        <pc:picChg chg="mod">
          <ac:chgData name="Elbek Bakiev" userId="S::elbek.bakiev001@stud.fh-dortmund.de::0c7da733-1441-4266-9504-408a8bf1fc7c" providerId="AD" clId="Web-{F2D71966-D37D-461F-9C38-1AA234691682}" dt="2023-01-14T16:05:33.240" v="176" actId="1076"/>
          <ac:picMkLst>
            <pc:docMk/>
            <pc:sldMk cId="1842296842" sldId="275"/>
            <ac:picMk id="13" creationId="{CAEBF218-EB58-811A-1F47-B41D4D482C9F}"/>
          </ac:picMkLst>
        </pc:picChg>
        <pc:picChg chg="mod">
          <ac:chgData name="Elbek Bakiev" userId="S::elbek.bakiev001@stud.fh-dortmund.de::0c7da733-1441-4266-9504-408a8bf1fc7c" providerId="AD" clId="Web-{F2D71966-D37D-461F-9C38-1AA234691682}" dt="2023-01-14T16:05:25.147" v="174" actId="1076"/>
          <ac:picMkLst>
            <pc:docMk/>
            <pc:sldMk cId="1842296842" sldId="275"/>
            <ac:picMk id="15" creationId="{AA4DF5E0-FFFD-74EA-8F94-E30027A4B619}"/>
          </ac:picMkLst>
        </pc:picChg>
        <pc:picChg chg="mod">
          <ac:chgData name="Elbek Bakiev" userId="S::elbek.bakiev001@stud.fh-dortmund.de::0c7da733-1441-4266-9504-408a8bf1fc7c" providerId="AD" clId="Web-{F2D71966-D37D-461F-9C38-1AA234691682}" dt="2023-01-14T16:05:26.318" v="175" actId="1076"/>
          <ac:picMkLst>
            <pc:docMk/>
            <pc:sldMk cId="1842296842" sldId="275"/>
            <ac:picMk id="17" creationId="{624FD14E-EAF7-DE7E-804B-BB2FFE29F174}"/>
          </ac:picMkLst>
        </pc:picChg>
      </pc:sldChg>
      <pc:sldChg chg="modSp">
        <pc:chgData name="Elbek Bakiev" userId="S::elbek.bakiev001@stud.fh-dortmund.de::0c7da733-1441-4266-9504-408a8bf1fc7c" providerId="AD" clId="Web-{F2D71966-D37D-461F-9C38-1AA234691682}" dt="2023-01-14T15:52:08.243" v="64"/>
        <pc:sldMkLst>
          <pc:docMk/>
          <pc:sldMk cId="670430232" sldId="276"/>
        </pc:sldMkLst>
        <pc:picChg chg="mod">
          <ac:chgData name="Elbek Bakiev" userId="S::elbek.bakiev001@stud.fh-dortmund.de::0c7da733-1441-4266-9504-408a8bf1fc7c" providerId="AD" clId="Web-{F2D71966-D37D-461F-9C38-1AA234691682}" dt="2023-01-14T15:52:08.243" v="64"/>
          <ac:picMkLst>
            <pc:docMk/>
            <pc:sldMk cId="670430232" sldId="276"/>
            <ac:picMk id="7" creationId="{7DBD2ACB-1462-27C0-E9A9-1EB6B586784C}"/>
          </ac:picMkLst>
        </pc:picChg>
      </pc:sldChg>
      <pc:sldChg chg="modSp">
        <pc:chgData name="Elbek Bakiev" userId="S::elbek.bakiev001@stud.fh-dortmund.de::0c7da733-1441-4266-9504-408a8bf1fc7c" providerId="AD" clId="Web-{F2D71966-D37D-461F-9C38-1AA234691682}" dt="2023-01-14T15:52:33.899" v="72"/>
        <pc:sldMkLst>
          <pc:docMk/>
          <pc:sldMk cId="4045045655" sldId="277"/>
        </pc:sldMkLst>
        <pc:picChg chg="mod">
          <ac:chgData name="Elbek Bakiev" userId="S::elbek.bakiev001@stud.fh-dortmund.de::0c7da733-1441-4266-9504-408a8bf1fc7c" providerId="AD" clId="Web-{F2D71966-D37D-461F-9C38-1AA234691682}" dt="2023-01-14T15:52:33.899" v="72"/>
          <ac:picMkLst>
            <pc:docMk/>
            <pc:sldMk cId="4045045655" sldId="277"/>
            <ac:picMk id="8" creationId="{944F281E-2A46-30A4-FF2A-FE215AD5FFCF}"/>
          </ac:picMkLst>
        </pc:picChg>
      </pc:sldChg>
      <pc:sldChg chg="addSp modSp">
        <pc:chgData name="Elbek Bakiev" userId="S::elbek.bakiev001@stud.fh-dortmund.de::0c7da733-1441-4266-9504-408a8bf1fc7c" providerId="AD" clId="Web-{F2D71966-D37D-461F-9C38-1AA234691682}" dt="2023-01-14T15:56:13.477" v="166" actId="20577"/>
        <pc:sldMkLst>
          <pc:docMk/>
          <pc:sldMk cId="460199674" sldId="278"/>
        </pc:sldMkLst>
        <pc:spChg chg="add mod">
          <ac:chgData name="Elbek Bakiev" userId="S::elbek.bakiev001@stud.fh-dortmund.de::0c7da733-1441-4266-9504-408a8bf1fc7c" providerId="AD" clId="Web-{F2D71966-D37D-461F-9C38-1AA234691682}" dt="2023-01-14T15:56:13.477" v="166" actId="20577"/>
          <ac:spMkLst>
            <pc:docMk/>
            <pc:sldMk cId="460199674" sldId="278"/>
            <ac:spMk id="3" creationId="{9EF2E865-3A6C-0C88-5624-9CDC49C88761}"/>
          </ac:spMkLst>
        </pc:spChg>
        <pc:picChg chg="mod">
          <ac:chgData name="Elbek Bakiev" userId="S::elbek.bakiev001@stud.fh-dortmund.de::0c7da733-1441-4266-9504-408a8bf1fc7c" providerId="AD" clId="Web-{F2D71966-D37D-461F-9C38-1AA234691682}" dt="2023-01-14T15:53:07.602" v="78" actId="1076"/>
          <ac:picMkLst>
            <pc:docMk/>
            <pc:sldMk cId="460199674" sldId="278"/>
            <ac:picMk id="7" creationId="{F18FD249-2B9E-1A80-2FDC-81EA5BE675E8}"/>
          </ac:picMkLst>
        </pc:picChg>
      </pc:sldChg>
    </pc:docChg>
  </pc:docChgLst>
  <pc:docChgLst>
    <pc:chgData name="Bruno Hyska" userId="S::bruno.hyska001@stud.fh-dortmund.de::287a51a8-2b2a-418d-8d14-b71db88739d2" providerId="AD" clId="Web-{530A608B-5DF6-4337-B34A-53880111DC73}"/>
    <pc:docChg chg="modSld">
      <pc:chgData name="Bruno Hyska" userId="S::bruno.hyska001@stud.fh-dortmund.de::287a51a8-2b2a-418d-8d14-b71db88739d2" providerId="AD" clId="Web-{530A608B-5DF6-4337-B34A-53880111DC73}" dt="2023-01-11T15:01:15.902" v="16" actId="20577"/>
      <pc:docMkLst>
        <pc:docMk/>
      </pc:docMkLst>
      <pc:sldChg chg="modSp">
        <pc:chgData name="Bruno Hyska" userId="S::bruno.hyska001@stud.fh-dortmund.de::287a51a8-2b2a-418d-8d14-b71db88739d2" providerId="AD" clId="Web-{530A608B-5DF6-4337-B34A-53880111DC73}" dt="2023-01-11T15:01:15.902" v="16" actId="20577"/>
        <pc:sldMkLst>
          <pc:docMk/>
          <pc:sldMk cId="922548223" sldId="256"/>
        </pc:sldMkLst>
        <pc:spChg chg="mod">
          <ac:chgData name="Bruno Hyska" userId="S::bruno.hyska001@stud.fh-dortmund.de::287a51a8-2b2a-418d-8d14-b71db88739d2" providerId="AD" clId="Web-{530A608B-5DF6-4337-B34A-53880111DC73}" dt="2023-01-11T15:01:15.902" v="16" actId="20577"/>
          <ac:spMkLst>
            <pc:docMk/>
            <pc:sldMk cId="922548223" sldId="256"/>
            <ac:spMk id="7" creationId="{81EF680A-534B-77E2-2F0B-8B6FD9DD9B0E}"/>
          </ac:spMkLst>
        </pc:spChg>
        <pc:picChg chg="mod">
          <ac:chgData name="Bruno Hyska" userId="S::bruno.hyska001@stud.fh-dortmund.de::287a51a8-2b2a-418d-8d14-b71db88739d2" providerId="AD" clId="Web-{530A608B-5DF6-4337-B34A-53880111DC73}" dt="2023-01-11T14:51:39.782" v="9"/>
          <ac:picMkLst>
            <pc:docMk/>
            <pc:sldMk cId="922548223" sldId="256"/>
            <ac:picMk id="3" creationId="{4B37C7E2-E170-486E-370B-C39E192401F2}"/>
          </ac:picMkLst>
        </pc:picChg>
      </pc:sldChg>
    </pc:docChg>
  </pc:docChgLst>
</pc:chgInfo>
</file>

<file path=ppt/comments/modernComment_101_CFBB8C68.xml><?xml version="1.0" encoding="utf-8"?>
<p188:cmLst xmlns:a="http://schemas.openxmlformats.org/drawingml/2006/main" xmlns:r="http://schemas.openxmlformats.org/officeDocument/2006/relationships" xmlns:p188="http://schemas.microsoft.com/office/powerpoint/2018/8/main">
  <p188:cm id="{4C1CE404-989D-46A0-8DE7-6C52B4F51A97}" authorId="{EA8847C8-2B6A-733B-7C07-03B6C8AC7654}" status="resolved" created="2023-01-11T23:24:09.958" complete="100000">
    <pc:sldMkLst xmlns:pc="http://schemas.microsoft.com/office/powerpoint/2013/main/command">
      <pc:docMk/>
      <pc:sldMk cId="3485174888" sldId="257"/>
    </pc:sldMkLst>
    <p188:replyLst>
      <p188:reply id="{245D4679-2BFE-41EE-B489-E4BF7488EBC0}" authorId="{CB10DB9E-CB95-DA57-997C-78E0C6AB1053}" created="2023-01-14T16:07:27.130">
        <p188:txBody>
          <a:bodyPr/>
          <a:lstStyle/>
          <a:p>
            <a:r>
              <a:rPr lang="en-DE"/>
              <a:t>I think we should have some bullet points describing the content of this slide</a:t>
            </a:r>
          </a:p>
        </p188:txBody>
      </p188:reply>
    </p188:replyLst>
    <p188:txBody>
      <a:bodyPr/>
      <a:lstStyle/>
      <a:p>
        <a:r>
          <a:rPr lang="nl-NL"/>
          <a:t>I think its smart to talk about system characteristics of a Smart city and the including sub-systems
Reactive System
Soft Real Time
Discrete System
Distributed System -&gt; Connected to other devices
Dependability </a:t>
        </a:r>
      </a:p>
    </p188:txBody>
  </p188:cm>
</p188:cmLst>
</file>

<file path=ppt/comments/modernComment_107_6ACF5308.xml><?xml version="1.0" encoding="utf-8"?>
<p188:cmLst xmlns:a="http://schemas.openxmlformats.org/drawingml/2006/main" xmlns:r="http://schemas.openxmlformats.org/officeDocument/2006/relationships" xmlns:p188="http://schemas.microsoft.com/office/powerpoint/2018/8/main">
  <p188:cm id="{08D01BA9-167B-4AE6-A20B-E56860189D3C}" authorId="{EA8847C8-2B6A-733B-7C07-03B6C8AC7654}" status="resolved" created="2023-01-11T23:12:43.096" complete="100000">
    <pc:sldMkLst xmlns:pc="http://schemas.microsoft.com/office/powerpoint/2013/main/command">
      <pc:docMk/>
      <pc:sldMk cId="1791972104" sldId="263"/>
    </pc:sldMkLst>
    <p188:replyLst>
      <p188:reply id="{99BF457D-BA3D-4F1A-9BA1-E0649BE77653}" authorId="{A59AF8A2-48C3-735B-C80C-C260AF399D07}" created="2023-01-12T23:04:06.241">
        <p188:txBody>
          <a:bodyPr/>
          <a:lstStyle/>
          <a:p>
            <a:r>
              <a:rPr lang="en-DE"/>
              <a:t>Looks ok to me</a:t>
            </a:r>
          </a:p>
        </p188:txBody>
      </p188:reply>
    </p188:replyLst>
    <p188:txBody>
      <a:bodyPr/>
      <a:lstStyle/>
      <a:p>
        <a:r>
          <a:rPr lang="nl-NL"/>
          <a:t>I copy pasted the text for the solutions. Its better to write it more formally or with just keywords?</a:t>
        </a:r>
      </a:p>
    </p188:txBody>
  </p188:cm>
</p188:cmLst>
</file>

<file path=ppt/comments/modernComment_108_94D49982.xml><?xml version="1.0" encoding="utf-8"?>
<p188:cmLst xmlns:a="http://schemas.openxmlformats.org/drawingml/2006/main" xmlns:r="http://schemas.openxmlformats.org/officeDocument/2006/relationships" xmlns:p188="http://schemas.microsoft.com/office/powerpoint/2018/8/main">
  <p188:cm id="{46EA93D9-58A1-4534-8B61-140D7965D45D}" authorId="{EA8847C8-2B6A-733B-7C07-03B6C8AC7654}" status="resolved" created="2023-01-11T23:17:22.429" complete="100000">
    <pc:sldMkLst xmlns:pc="http://schemas.microsoft.com/office/powerpoint/2013/main/command">
      <pc:docMk/>
      <pc:sldMk cId="2496960898" sldId="264"/>
    </pc:sldMkLst>
    <p188:replyLst>
      <p188:reply id="{DD66F832-2140-4B5E-BBB6-89BAB31A1E86}" authorId="{CB10DB9E-CB95-DA57-997C-78E0C6AB1053}" created="2023-01-14T16:07:29.849">
        <p188:txBody>
          <a:bodyPr/>
          <a:lstStyle/>
          <a:p>
            <a:r>
              <a:rPr lang="en-DE"/>
              <a:t>I think we should have some bullet points describing the content of this slide</a:t>
            </a:r>
          </a:p>
        </p188:txBody>
      </p188:reply>
    </p188:replyLst>
    <p188:txBody>
      <a:bodyPr/>
      <a:lstStyle/>
      <a:p>
        <a:r>
          <a:rPr lang="nl-NL"/>
          <a:t>Maybe add some images around the context diagram. Like a streetlight? Sensor? Cloud=Network?</a:t>
        </a:r>
      </a:p>
    </p188:txBody>
  </p188:cm>
</p188:cmLst>
</file>

<file path=ppt/comments/modernComment_10D_EE6B6882.xml><?xml version="1.0" encoding="utf-8"?>
<p188:cmLst xmlns:a="http://schemas.openxmlformats.org/drawingml/2006/main" xmlns:r="http://schemas.openxmlformats.org/officeDocument/2006/relationships" xmlns:p188="http://schemas.microsoft.com/office/powerpoint/2018/8/main">
  <p188:cm id="{FE03988D-A4C5-4392-B5B1-C6186D9D7892}" authorId="{EA8847C8-2B6A-733B-7C07-03B6C8AC7654}" status="resolved" created="2023-01-11T23:27:45.436" complete="100000">
    <ac:deMkLst xmlns:ac="http://schemas.microsoft.com/office/drawing/2013/main/command">
      <pc:docMk xmlns:pc="http://schemas.microsoft.com/office/powerpoint/2013/main/command"/>
      <pc:sldMk xmlns:pc="http://schemas.microsoft.com/office/powerpoint/2013/main/command" cId="4000016514" sldId="269"/>
      <ac:spMk id="9" creationId="{BF9220B6-5E69-5184-A1F0-E06892B130CD}"/>
    </ac:deMkLst>
    <p188:txBody>
      <a:bodyPr/>
      <a:lstStyle/>
      <a:p>
        <a:r>
          <a:rPr lang="nl-NL"/>
          <a:t>Change it to taste or keep it
</a:t>
        </a:r>
      </a:p>
    </p188:txBody>
  </p188:cm>
</p188:cmLst>
</file>

<file path=ppt/comments/modernComment_10E_5DB470DB.xml><?xml version="1.0" encoding="utf-8"?>
<p188:cmLst xmlns:a="http://schemas.openxmlformats.org/drawingml/2006/main" xmlns:r="http://schemas.openxmlformats.org/officeDocument/2006/relationships" xmlns:p188="http://schemas.microsoft.com/office/powerpoint/2018/8/main">
  <p188:cm id="{DDDA963C-EB57-4F71-83FE-70EDF4EAFBFE}" authorId="{EA8847C8-2B6A-733B-7C07-03B6C8AC7654}" status="resolved" created="2023-01-11T22:56:25.801" complete="100000">
    <ac:txMkLst xmlns:ac="http://schemas.microsoft.com/office/drawing/2013/main/command">
      <pc:docMk xmlns:pc="http://schemas.microsoft.com/office/powerpoint/2013/main/command"/>
      <pc:sldMk xmlns:pc="http://schemas.microsoft.com/office/powerpoint/2013/main/command" cId="1572106459" sldId="270"/>
      <ac:graphicFrameMk id="7" creationId="{C46B4E4A-95F2-2FF4-3070-EA54435DD6A4}"/>
      <ac:tblMk/>
      <ac:tcMk rowId="1176626034" colId="579891463"/>
      <ac:txMk cp="0" len="2">
        <ac:context len="3" hash="74263"/>
      </ac:txMk>
    </ac:txMkLst>
    <p188:pos x="352425" y="910590"/>
    <p188:replyLst>
      <p188:reply id="{3B691D71-A033-AF46-8381-62384282A4E4}" authorId="{47C705C0-26B7-ECF6-7349-F3FDFA84A31C}" created="2023-01-14T14:37:43.477">
        <p188:txBody>
          <a:bodyPr/>
          <a:lstStyle/>
          <a:p>
            <a:r>
              <a:rPr lang="en-AL"/>
              <a:t>Done</a:t>
            </a:r>
          </a:p>
        </p188:txBody>
      </p188:reply>
    </p188:replyLst>
    <p188:txBody>
      <a:bodyPr/>
      <a:lstStyle/>
      <a:p>
        <a:r>
          <a:rPr lang="nl-NL"/>
          <a:t>Add explanation of what Ai is</a:t>
        </a:r>
      </a:p>
    </p188:txBody>
  </p188:cm>
  <p188:cm id="{CD872F2B-B6C1-4167-877B-EEFD5CCFA7B2}" authorId="{EA8847C8-2B6A-733B-7C07-03B6C8AC7654}" status="resolved" created="2023-01-11T23:28:22.224" complete="100000">
    <pc:sldMkLst xmlns:pc="http://schemas.microsoft.com/office/powerpoint/2013/main/command">
      <pc:docMk/>
      <pc:sldMk cId="1572106459" sldId="270"/>
    </pc:sldMkLst>
    <p188:txBody>
      <a:bodyPr/>
      <a:lstStyle/>
      <a:p>
        <a:r>
          <a:rPr lang="nl-NL"/>
          <a:t>I could also add animation if we want to talk about the solution step by step</a:t>
        </a:r>
      </a:p>
    </p188:txBody>
  </p188:cm>
  <p188:cm id="{B3224E06-5759-614A-95C1-126D2F624B97}" authorId="{47C705C0-26B7-ECF6-7349-F3FDFA84A31C}" status="resolved" created="2023-01-14T14:39:18.860" complete="100000">
    <pc:sldMkLst xmlns:pc="http://schemas.microsoft.com/office/powerpoint/2013/main/command">
      <pc:docMk/>
      <pc:sldMk cId="1572106459" sldId="270"/>
    </pc:sldMkLst>
    <p188:txBody>
      <a:bodyPr/>
      <a:lstStyle/>
      <a:p>
        <a:r>
          <a:rPr lang="en-AL"/>
          <a:t>Did some little organizing of the two slides</a:t>
        </a:r>
      </a:p>
    </p188:txBody>
  </p188:cm>
</p188:cmLst>
</file>

<file path=ppt/comments/modernComment_10F_3DA0D02F.xml><?xml version="1.0" encoding="utf-8"?>
<p188:cmLst xmlns:a="http://schemas.openxmlformats.org/drawingml/2006/main" xmlns:r="http://schemas.openxmlformats.org/officeDocument/2006/relationships" xmlns:p188="http://schemas.microsoft.com/office/powerpoint/2018/8/main">
  <p188:cm id="{B25471F9-7B55-4A6F-9D8F-E246FCB2DD29}" authorId="{EA8847C8-2B6A-733B-7C07-03B6C8AC7654}" status="resolved" created="2023-01-11T22:56:04.251" complete="100000">
    <pc:sldMkLst xmlns:pc="http://schemas.microsoft.com/office/powerpoint/2013/main/command">
      <pc:docMk/>
      <pc:sldMk cId="1033949231" sldId="271"/>
    </pc:sldMkLst>
    <p188:replyLst>
      <p188:reply id="{D67C3692-57C7-48C4-BAF0-0BD1B88A232F}" authorId="{CB10DB9E-CB95-DA57-997C-78E0C6AB1053}" created="2023-01-12T12:16:31.655">
        <p188:txBody>
          <a:bodyPr/>
          <a:lstStyle/>
          <a:p>
            <a:r>
              <a:rPr lang="en-US"/>
              <a:t>Bruno have to add modified picture with explanations</a:t>
            </a:r>
          </a:p>
        </p188:txBody>
      </p188:reply>
      <p188:reply id="{8C7FA878-8B7D-3648-9139-568E5ECF8980}" authorId="{47C705C0-26B7-ECF6-7349-F3FDFA84A31C}" created="2023-01-14T15:18:48.861">
        <p188:txBody>
          <a:bodyPr/>
          <a:lstStyle/>
          <a:p>
            <a:r>
              <a:rPr lang="en-AL"/>
              <a:t>Done</a:t>
            </a:r>
          </a:p>
        </p188:txBody>
      </p188:reply>
    </p188:replyLst>
    <p188:txBody>
      <a:bodyPr/>
      <a:lstStyle/>
      <a:p>
        <a:r>
          <a:rPr lang="nl-NL"/>
          <a:t>This graph needs more explaining with terms added to the graph to make it self explanatory</a:t>
        </a:r>
      </a:p>
    </p188:txBody>
  </p188:cm>
</p188:cmLst>
</file>

<file path=ppt/comments/modernComment_111_324E4CDB.xml><?xml version="1.0" encoding="utf-8"?>
<p188:cmLst xmlns:a="http://schemas.openxmlformats.org/drawingml/2006/main" xmlns:r="http://schemas.openxmlformats.org/officeDocument/2006/relationships" xmlns:p188="http://schemas.microsoft.com/office/powerpoint/2018/8/main">
  <p188:cm id="{15C99384-4089-4E93-BE0E-90B3ED01E1B9}" authorId="{EA8847C8-2B6A-733B-7C07-03B6C8AC7654}" status="resolved" created="2023-01-11T22:56:31.612" complete="100000">
    <pc:sldMkLst xmlns:pc="http://schemas.microsoft.com/office/powerpoint/2013/main/command">
      <pc:docMk/>
      <pc:sldMk cId="843992283" sldId="273"/>
    </pc:sldMkLst>
    <p188:txBody>
      <a:bodyPr/>
      <a:lstStyle/>
      <a:p>
        <a:r>
          <a:rPr lang="nl-NL"/>
          <a:t>Add explanation of what Ai is</a:t>
        </a:r>
      </a:p>
    </p188:txBody>
  </p188:cm>
  <p188:cm id="{E3E24A00-1193-4091-B918-4259E4617979}" authorId="{EA8847C8-2B6A-733B-7C07-03B6C8AC7654}" status="resolved" created="2023-01-11T23:28:26.954" complete="100000">
    <pc:sldMkLst xmlns:pc="http://schemas.microsoft.com/office/powerpoint/2013/main/command">
      <pc:docMk/>
      <pc:sldMk cId="843992283" sldId="273"/>
    </pc:sldMkLst>
    <p188:txBody>
      <a:bodyPr/>
      <a:lstStyle/>
      <a:p>
        <a:r>
          <a:rPr lang="nl-NL"/>
          <a:t>I could also add animation if we want to talk about the solution step by step</a:t>
        </a:r>
      </a:p>
    </p188:txBody>
  </p188:cm>
  <p188:cm id="{12BE2B91-A2A3-C54A-85B7-BA238CEEFFD9}" authorId="{47C705C0-26B7-ECF6-7349-F3FDFA84A31C}" status="resolved" created="2023-01-14T14:38:51.110" complete="100000">
    <pc:sldMkLst xmlns:pc="http://schemas.microsoft.com/office/powerpoint/2013/main/command">
      <pc:docMk/>
      <pc:sldMk cId="843992283" sldId="273"/>
    </pc:sldMkLst>
    <p188:txBody>
      <a:bodyPr/>
      <a:lstStyle/>
      <a:p>
        <a:r>
          <a:rPr lang="en-AL"/>
          <a:t>Did some little organizing of the two slides
</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444A95-F593-4E14-82A2-F3579035D3B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1241FF9-306B-4A77-8814-A4CEF448AD29}">
      <dgm:prSet/>
      <dgm:spPr/>
      <dgm:t>
        <a:bodyPr/>
        <a:lstStyle/>
        <a:p>
          <a:pPr>
            <a:lnSpc>
              <a:spcPct val="100000"/>
            </a:lnSpc>
          </a:pPr>
          <a:r>
            <a:rPr lang="en-US"/>
            <a:t>Smart City</a:t>
          </a:r>
        </a:p>
      </dgm:t>
    </dgm:pt>
    <dgm:pt modelId="{AB792619-9414-4F85-AD70-512FFC719CE6}" type="parTrans" cxnId="{EA1C120A-5A51-4BAD-BAD8-90D74524689D}">
      <dgm:prSet/>
      <dgm:spPr/>
      <dgm:t>
        <a:bodyPr/>
        <a:lstStyle/>
        <a:p>
          <a:endParaRPr lang="en-US"/>
        </a:p>
      </dgm:t>
    </dgm:pt>
    <dgm:pt modelId="{4159A04D-2D3F-4F92-BFC0-AC0637A8FA13}" type="sibTrans" cxnId="{EA1C120A-5A51-4BAD-BAD8-90D74524689D}">
      <dgm:prSet/>
      <dgm:spPr/>
      <dgm:t>
        <a:bodyPr/>
        <a:lstStyle/>
        <a:p>
          <a:pPr>
            <a:lnSpc>
              <a:spcPct val="100000"/>
            </a:lnSpc>
          </a:pPr>
          <a:endParaRPr lang="en-US"/>
        </a:p>
      </dgm:t>
    </dgm:pt>
    <dgm:pt modelId="{D1714EA3-BABD-41A1-825C-13855D4C0C19}">
      <dgm:prSet/>
      <dgm:spPr/>
      <dgm:t>
        <a:bodyPr/>
        <a:lstStyle/>
        <a:p>
          <a:pPr>
            <a:lnSpc>
              <a:spcPct val="100000"/>
            </a:lnSpc>
          </a:pPr>
          <a:r>
            <a:rPr lang="en-US"/>
            <a:t>Smart City Lighting</a:t>
          </a:r>
        </a:p>
      </dgm:t>
    </dgm:pt>
    <dgm:pt modelId="{9D570183-9B80-4B83-AED2-0B070D50D2AC}" type="parTrans" cxnId="{EC831CCF-5DCA-411D-8B9C-BFDA03076D7B}">
      <dgm:prSet/>
      <dgm:spPr/>
      <dgm:t>
        <a:bodyPr/>
        <a:lstStyle/>
        <a:p>
          <a:endParaRPr lang="en-US"/>
        </a:p>
      </dgm:t>
    </dgm:pt>
    <dgm:pt modelId="{036F18E0-AAA8-4D32-8514-520062AB5601}" type="sibTrans" cxnId="{EC831CCF-5DCA-411D-8B9C-BFDA03076D7B}">
      <dgm:prSet/>
      <dgm:spPr/>
      <dgm:t>
        <a:bodyPr/>
        <a:lstStyle/>
        <a:p>
          <a:pPr>
            <a:lnSpc>
              <a:spcPct val="100000"/>
            </a:lnSpc>
          </a:pPr>
          <a:endParaRPr lang="en-US"/>
        </a:p>
      </dgm:t>
    </dgm:pt>
    <dgm:pt modelId="{DFBBA704-1CB4-4C74-A221-94BCF82A698E}">
      <dgm:prSet/>
      <dgm:spPr/>
      <dgm:t>
        <a:bodyPr/>
        <a:lstStyle/>
        <a:p>
          <a:pPr>
            <a:lnSpc>
              <a:spcPct val="100000"/>
            </a:lnSpc>
          </a:pPr>
          <a:r>
            <a:rPr lang="en-US"/>
            <a:t>Diagrams</a:t>
          </a:r>
        </a:p>
      </dgm:t>
    </dgm:pt>
    <dgm:pt modelId="{97756972-C41C-42EF-B795-1ADF604885A8}" type="parTrans" cxnId="{320E87C3-10B6-4970-B636-8ABF3638861E}">
      <dgm:prSet/>
      <dgm:spPr/>
      <dgm:t>
        <a:bodyPr/>
        <a:lstStyle/>
        <a:p>
          <a:endParaRPr lang="en-US"/>
        </a:p>
      </dgm:t>
    </dgm:pt>
    <dgm:pt modelId="{C14F1CB9-B5A1-4681-9091-8132F67FAAB0}" type="sibTrans" cxnId="{320E87C3-10B6-4970-B636-8ABF3638861E}">
      <dgm:prSet/>
      <dgm:spPr/>
      <dgm:t>
        <a:bodyPr/>
        <a:lstStyle/>
        <a:p>
          <a:pPr>
            <a:lnSpc>
              <a:spcPct val="100000"/>
            </a:lnSpc>
          </a:pPr>
          <a:endParaRPr lang="en-US"/>
        </a:p>
      </dgm:t>
    </dgm:pt>
    <dgm:pt modelId="{D8808EDF-EE92-4D44-836B-571767E86147}">
      <dgm:prSet/>
      <dgm:spPr/>
      <dgm:t>
        <a:bodyPr/>
        <a:lstStyle/>
        <a:p>
          <a:pPr>
            <a:lnSpc>
              <a:spcPct val="100000"/>
            </a:lnSpc>
          </a:pPr>
          <a:r>
            <a:rPr lang="en-US"/>
            <a:t>Concept Solutions</a:t>
          </a:r>
        </a:p>
      </dgm:t>
    </dgm:pt>
    <dgm:pt modelId="{E02FA803-19B0-46D4-94B1-D97D6895B93C}" type="parTrans" cxnId="{5FAEA052-FB89-459E-8621-19E6020D66A3}">
      <dgm:prSet/>
      <dgm:spPr/>
      <dgm:t>
        <a:bodyPr/>
        <a:lstStyle/>
        <a:p>
          <a:endParaRPr lang="en-US"/>
        </a:p>
      </dgm:t>
    </dgm:pt>
    <dgm:pt modelId="{31BB9BE0-70C3-435D-94BD-DC8A9B7D9A54}" type="sibTrans" cxnId="{5FAEA052-FB89-459E-8621-19E6020D66A3}">
      <dgm:prSet/>
      <dgm:spPr/>
      <dgm:t>
        <a:bodyPr/>
        <a:lstStyle/>
        <a:p>
          <a:pPr>
            <a:lnSpc>
              <a:spcPct val="100000"/>
            </a:lnSpc>
          </a:pPr>
          <a:endParaRPr lang="en-US"/>
        </a:p>
      </dgm:t>
    </dgm:pt>
    <dgm:pt modelId="{2A29F682-674C-4009-B471-A2E622CC3F50}">
      <dgm:prSet/>
      <dgm:spPr/>
      <dgm:t>
        <a:bodyPr/>
        <a:lstStyle/>
        <a:p>
          <a:pPr>
            <a:lnSpc>
              <a:spcPct val="100000"/>
            </a:lnSpc>
          </a:pPr>
          <a:r>
            <a:rPr lang="en-US"/>
            <a:t>Task Scheduling</a:t>
          </a:r>
        </a:p>
      </dgm:t>
    </dgm:pt>
    <dgm:pt modelId="{929DA268-B541-45C0-B042-FEC49503F1F6}" type="parTrans" cxnId="{E6FF7BCE-13A7-44ED-8F14-202DAFCB1FB6}">
      <dgm:prSet/>
      <dgm:spPr/>
      <dgm:t>
        <a:bodyPr/>
        <a:lstStyle/>
        <a:p>
          <a:endParaRPr lang="en-US"/>
        </a:p>
      </dgm:t>
    </dgm:pt>
    <dgm:pt modelId="{05F7F13D-BB8A-4321-82A0-2D7368EE039E}" type="sibTrans" cxnId="{E6FF7BCE-13A7-44ED-8F14-202DAFCB1FB6}">
      <dgm:prSet/>
      <dgm:spPr/>
      <dgm:t>
        <a:bodyPr/>
        <a:lstStyle/>
        <a:p>
          <a:pPr>
            <a:lnSpc>
              <a:spcPct val="100000"/>
            </a:lnSpc>
          </a:pPr>
          <a:endParaRPr lang="en-US"/>
        </a:p>
      </dgm:t>
    </dgm:pt>
    <dgm:pt modelId="{9BA960AC-3990-459F-A2EC-7E9551F2DE27}">
      <dgm:prSet/>
      <dgm:spPr/>
      <dgm:t>
        <a:bodyPr/>
        <a:lstStyle/>
        <a:p>
          <a:pPr>
            <a:lnSpc>
              <a:spcPct val="100000"/>
            </a:lnSpc>
          </a:pPr>
          <a:r>
            <a:rPr lang="en-US"/>
            <a:t>Testing</a:t>
          </a:r>
        </a:p>
      </dgm:t>
    </dgm:pt>
    <dgm:pt modelId="{8EC42216-9B93-4B9C-B519-7594FC14E24F}" type="parTrans" cxnId="{2C5B2057-CCBA-46E0-9151-C0ADFEEBA54B}">
      <dgm:prSet/>
      <dgm:spPr/>
      <dgm:t>
        <a:bodyPr/>
        <a:lstStyle/>
        <a:p>
          <a:endParaRPr lang="en-US"/>
        </a:p>
      </dgm:t>
    </dgm:pt>
    <dgm:pt modelId="{170E2220-1313-49FF-B192-C4EF6F4029B2}" type="sibTrans" cxnId="{2C5B2057-CCBA-46E0-9151-C0ADFEEBA54B}">
      <dgm:prSet/>
      <dgm:spPr/>
      <dgm:t>
        <a:bodyPr/>
        <a:lstStyle/>
        <a:p>
          <a:endParaRPr lang="en-US"/>
        </a:p>
      </dgm:t>
    </dgm:pt>
    <dgm:pt modelId="{72BC499C-FC3B-4DD5-9CB0-29FBFCA5BBDD}" type="pres">
      <dgm:prSet presAssocID="{54444A95-F593-4E14-82A2-F3579035D3BE}" presName="root" presStyleCnt="0">
        <dgm:presLayoutVars>
          <dgm:dir/>
          <dgm:resizeHandles val="exact"/>
        </dgm:presLayoutVars>
      </dgm:prSet>
      <dgm:spPr/>
    </dgm:pt>
    <dgm:pt modelId="{01A67AB4-93A8-4690-BC2B-FC044CE42AE4}" type="pres">
      <dgm:prSet presAssocID="{51241FF9-306B-4A77-8814-A4CEF448AD29}" presName="compNode" presStyleCnt="0"/>
      <dgm:spPr/>
    </dgm:pt>
    <dgm:pt modelId="{B388236B-3C7A-4D57-AB2A-C81A1A6CDFBD}" type="pres">
      <dgm:prSet presAssocID="{51241FF9-306B-4A77-8814-A4CEF448AD2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2EDBB8A5-8CC8-4E5A-98B4-E8B8C12AC41B}" type="pres">
      <dgm:prSet presAssocID="{51241FF9-306B-4A77-8814-A4CEF448AD29}" presName="spaceRect" presStyleCnt="0"/>
      <dgm:spPr/>
    </dgm:pt>
    <dgm:pt modelId="{F841C11F-D784-42E8-A63B-6BF85BC170DC}" type="pres">
      <dgm:prSet presAssocID="{51241FF9-306B-4A77-8814-A4CEF448AD29}" presName="textRect" presStyleLbl="revTx" presStyleIdx="0" presStyleCnt="6">
        <dgm:presLayoutVars>
          <dgm:chMax val="1"/>
          <dgm:chPref val="1"/>
        </dgm:presLayoutVars>
      </dgm:prSet>
      <dgm:spPr/>
    </dgm:pt>
    <dgm:pt modelId="{143FE5CD-9E2C-401F-BC29-220BF1050156}" type="pres">
      <dgm:prSet presAssocID="{4159A04D-2D3F-4F92-BFC0-AC0637A8FA13}" presName="sibTrans" presStyleCnt="0"/>
      <dgm:spPr/>
    </dgm:pt>
    <dgm:pt modelId="{6ED84663-F396-4747-A33A-2C4A9D377E1B}" type="pres">
      <dgm:prSet presAssocID="{D1714EA3-BABD-41A1-825C-13855D4C0C19}" presName="compNode" presStyleCnt="0"/>
      <dgm:spPr/>
    </dgm:pt>
    <dgm:pt modelId="{BC975744-4328-46C4-B63D-E0917A1C3678}" type="pres">
      <dgm:prSet presAssocID="{D1714EA3-BABD-41A1-825C-13855D4C0C1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AF58F193-B522-4CF8-AD1C-B0E3A50F1935}" type="pres">
      <dgm:prSet presAssocID="{D1714EA3-BABD-41A1-825C-13855D4C0C19}" presName="spaceRect" presStyleCnt="0"/>
      <dgm:spPr/>
    </dgm:pt>
    <dgm:pt modelId="{3FD9BEE4-E882-4B53-99AE-AEA3679A45A4}" type="pres">
      <dgm:prSet presAssocID="{D1714EA3-BABD-41A1-825C-13855D4C0C19}" presName="textRect" presStyleLbl="revTx" presStyleIdx="1" presStyleCnt="6">
        <dgm:presLayoutVars>
          <dgm:chMax val="1"/>
          <dgm:chPref val="1"/>
        </dgm:presLayoutVars>
      </dgm:prSet>
      <dgm:spPr/>
    </dgm:pt>
    <dgm:pt modelId="{178C42B1-14B4-4B35-97C7-2F84C3DC6694}" type="pres">
      <dgm:prSet presAssocID="{036F18E0-AAA8-4D32-8514-520062AB5601}" presName="sibTrans" presStyleCnt="0"/>
      <dgm:spPr/>
    </dgm:pt>
    <dgm:pt modelId="{D98AFDE5-1368-4BE9-B7A2-90E1AB81AB27}" type="pres">
      <dgm:prSet presAssocID="{DFBBA704-1CB4-4C74-A221-94BCF82A698E}" presName="compNode" presStyleCnt="0"/>
      <dgm:spPr/>
    </dgm:pt>
    <dgm:pt modelId="{08B31826-641E-4B50-AE9E-552A51AAD2B6}" type="pres">
      <dgm:prSet presAssocID="{DFBBA704-1CB4-4C74-A221-94BCF82A698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D594C43-79DB-4515-B299-BF43ACEE9FE6}" type="pres">
      <dgm:prSet presAssocID="{DFBBA704-1CB4-4C74-A221-94BCF82A698E}" presName="spaceRect" presStyleCnt="0"/>
      <dgm:spPr/>
    </dgm:pt>
    <dgm:pt modelId="{4EF956D1-D5A6-4EEB-84CD-E08F0562F208}" type="pres">
      <dgm:prSet presAssocID="{DFBBA704-1CB4-4C74-A221-94BCF82A698E}" presName="textRect" presStyleLbl="revTx" presStyleIdx="2" presStyleCnt="6">
        <dgm:presLayoutVars>
          <dgm:chMax val="1"/>
          <dgm:chPref val="1"/>
        </dgm:presLayoutVars>
      </dgm:prSet>
      <dgm:spPr/>
    </dgm:pt>
    <dgm:pt modelId="{70645D4A-59D3-41DE-A110-D3890F831D61}" type="pres">
      <dgm:prSet presAssocID="{C14F1CB9-B5A1-4681-9091-8132F67FAAB0}" presName="sibTrans" presStyleCnt="0"/>
      <dgm:spPr/>
    </dgm:pt>
    <dgm:pt modelId="{29619640-3B1C-4237-9A49-B6FDE645A268}" type="pres">
      <dgm:prSet presAssocID="{D8808EDF-EE92-4D44-836B-571767E86147}" presName="compNode" presStyleCnt="0"/>
      <dgm:spPr/>
    </dgm:pt>
    <dgm:pt modelId="{8BFCAE15-9D1D-42DC-B4D6-25197B7A28AA}" type="pres">
      <dgm:prSet presAssocID="{D8808EDF-EE92-4D44-836B-571767E861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8D96AD66-9D5E-4602-8A4E-08316BA280A4}" type="pres">
      <dgm:prSet presAssocID="{D8808EDF-EE92-4D44-836B-571767E86147}" presName="spaceRect" presStyleCnt="0"/>
      <dgm:spPr/>
    </dgm:pt>
    <dgm:pt modelId="{9F3C198E-55E5-43E5-84CB-7EE375751FF9}" type="pres">
      <dgm:prSet presAssocID="{D8808EDF-EE92-4D44-836B-571767E86147}" presName="textRect" presStyleLbl="revTx" presStyleIdx="3" presStyleCnt="6">
        <dgm:presLayoutVars>
          <dgm:chMax val="1"/>
          <dgm:chPref val="1"/>
        </dgm:presLayoutVars>
      </dgm:prSet>
      <dgm:spPr/>
    </dgm:pt>
    <dgm:pt modelId="{B13C5784-D14C-4ABB-9F9F-3A996E431548}" type="pres">
      <dgm:prSet presAssocID="{31BB9BE0-70C3-435D-94BD-DC8A9B7D9A54}" presName="sibTrans" presStyleCnt="0"/>
      <dgm:spPr/>
    </dgm:pt>
    <dgm:pt modelId="{A09108B3-5096-4883-95DD-D0D31D848E8A}" type="pres">
      <dgm:prSet presAssocID="{2A29F682-674C-4009-B471-A2E622CC3F50}" presName="compNode" presStyleCnt="0"/>
      <dgm:spPr/>
    </dgm:pt>
    <dgm:pt modelId="{2D7775AD-AA19-43D6-AD91-1771D7CAACCE}" type="pres">
      <dgm:prSet presAssocID="{2A29F682-674C-4009-B471-A2E622CC3F5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ily Calendar"/>
        </a:ext>
      </dgm:extLst>
    </dgm:pt>
    <dgm:pt modelId="{52F70D72-C43C-4661-A4B1-1D04D0F84FCD}" type="pres">
      <dgm:prSet presAssocID="{2A29F682-674C-4009-B471-A2E622CC3F50}" presName="spaceRect" presStyleCnt="0"/>
      <dgm:spPr/>
    </dgm:pt>
    <dgm:pt modelId="{7AC4401C-D470-4699-AD0A-C8D5FAE1C15F}" type="pres">
      <dgm:prSet presAssocID="{2A29F682-674C-4009-B471-A2E622CC3F50}" presName="textRect" presStyleLbl="revTx" presStyleIdx="4" presStyleCnt="6">
        <dgm:presLayoutVars>
          <dgm:chMax val="1"/>
          <dgm:chPref val="1"/>
        </dgm:presLayoutVars>
      </dgm:prSet>
      <dgm:spPr/>
    </dgm:pt>
    <dgm:pt modelId="{5B14A5E9-4DEA-4B02-A8CA-6FD068185F66}" type="pres">
      <dgm:prSet presAssocID="{05F7F13D-BB8A-4321-82A0-2D7368EE039E}" presName="sibTrans" presStyleCnt="0"/>
      <dgm:spPr/>
    </dgm:pt>
    <dgm:pt modelId="{44B67E4C-56E6-4581-BCDE-BB079AEFA908}" type="pres">
      <dgm:prSet presAssocID="{9BA960AC-3990-459F-A2EC-7E9551F2DE27}" presName="compNode" presStyleCnt="0"/>
      <dgm:spPr/>
    </dgm:pt>
    <dgm:pt modelId="{7AC7B179-23ED-4B16-A762-159DA1D7366D}" type="pres">
      <dgm:prSet presAssocID="{9BA960AC-3990-459F-A2EC-7E9551F2DE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ick"/>
        </a:ext>
      </dgm:extLst>
    </dgm:pt>
    <dgm:pt modelId="{5C3B5AA7-B549-499F-AF98-61058410939D}" type="pres">
      <dgm:prSet presAssocID="{9BA960AC-3990-459F-A2EC-7E9551F2DE27}" presName="spaceRect" presStyleCnt="0"/>
      <dgm:spPr/>
    </dgm:pt>
    <dgm:pt modelId="{00993278-84B6-4139-8514-E5702A551D07}" type="pres">
      <dgm:prSet presAssocID="{9BA960AC-3990-459F-A2EC-7E9551F2DE27}" presName="textRect" presStyleLbl="revTx" presStyleIdx="5" presStyleCnt="6">
        <dgm:presLayoutVars>
          <dgm:chMax val="1"/>
          <dgm:chPref val="1"/>
        </dgm:presLayoutVars>
      </dgm:prSet>
      <dgm:spPr/>
    </dgm:pt>
  </dgm:ptLst>
  <dgm:cxnLst>
    <dgm:cxn modelId="{6AF9F209-A44D-A94B-8A13-2F31D98C429C}" type="presOf" srcId="{54444A95-F593-4E14-82A2-F3579035D3BE}" destId="{72BC499C-FC3B-4DD5-9CB0-29FBFCA5BBDD}" srcOrd="0" destOrd="0" presId="urn:microsoft.com/office/officeart/2018/2/layout/IconLabelList"/>
    <dgm:cxn modelId="{EA1C120A-5A51-4BAD-BAD8-90D74524689D}" srcId="{54444A95-F593-4E14-82A2-F3579035D3BE}" destId="{51241FF9-306B-4A77-8814-A4CEF448AD29}" srcOrd="0" destOrd="0" parTransId="{AB792619-9414-4F85-AD70-512FFC719CE6}" sibTransId="{4159A04D-2D3F-4F92-BFC0-AC0637A8FA13}"/>
    <dgm:cxn modelId="{51225928-14F0-E24D-AD6B-75D7F79B3CE5}" type="presOf" srcId="{D1714EA3-BABD-41A1-825C-13855D4C0C19}" destId="{3FD9BEE4-E882-4B53-99AE-AEA3679A45A4}" srcOrd="0" destOrd="0" presId="urn:microsoft.com/office/officeart/2018/2/layout/IconLabelList"/>
    <dgm:cxn modelId="{610AF330-E1D0-7E44-888F-55216C33BCB2}" type="presOf" srcId="{9BA960AC-3990-459F-A2EC-7E9551F2DE27}" destId="{00993278-84B6-4139-8514-E5702A551D07}" srcOrd="0" destOrd="0" presId="urn:microsoft.com/office/officeart/2018/2/layout/IconLabelList"/>
    <dgm:cxn modelId="{5FAEA052-FB89-459E-8621-19E6020D66A3}" srcId="{54444A95-F593-4E14-82A2-F3579035D3BE}" destId="{D8808EDF-EE92-4D44-836B-571767E86147}" srcOrd="3" destOrd="0" parTransId="{E02FA803-19B0-46D4-94B1-D97D6895B93C}" sibTransId="{31BB9BE0-70C3-435D-94BD-DC8A9B7D9A54}"/>
    <dgm:cxn modelId="{DF433675-EB6A-4B4E-86F6-87DCAFE19A2F}" type="presOf" srcId="{D8808EDF-EE92-4D44-836B-571767E86147}" destId="{9F3C198E-55E5-43E5-84CB-7EE375751FF9}" srcOrd="0" destOrd="0" presId="urn:microsoft.com/office/officeart/2018/2/layout/IconLabelList"/>
    <dgm:cxn modelId="{2C5B2057-CCBA-46E0-9151-C0ADFEEBA54B}" srcId="{54444A95-F593-4E14-82A2-F3579035D3BE}" destId="{9BA960AC-3990-459F-A2EC-7E9551F2DE27}" srcOrd="5" destOrd="0" parTransId="{8EC42216-9B93-4B9C-B519-7594FC14E24F}" sibTransId="{170E2220-1313-49FF-B192-C4EF6F4029B2}"/>
    <dgm:cxn modelId="{29BC31A7-150F-F24A-8AB5-932E39E42F63}" type="presOf" srcId="{2A29F682-674C-4009-B471-A2E622CC3F50}" destId="{7AC4401C-D470-4699-AD0A-C8D5FAE1C15F}" srcOrd="0" destOrd="0" presId="urn:microsoft.com/office/officeart/2018/2/layout/IconLabelList"/>
    <dgm:cxn modelId="{070AB9BB-A46B-A349-9054-98A68FDFBC7D}" type="presOf" srcId="{51241FF9-306B-4A77-8814-A4CEF448AD29}" destId="{F841C11F-D784-42E8-A63B-6BF85BC170DC}" srcOrd="0" destOrd="0" presId="urn:microsoft.com/office/officeart/2018/2/layout/IconLabelList"/>
    <dgm:cxn modelId="{E2A4F3C1-B039-0047-A37F-900F49C23E7B}" type="presOf" srcId="{DFBBA704-1CB4-4C74-A221-94BCF82A698E}" destId="{4EF956D1-D5A6-4EEB-84CD-E08F0562F208}" srcOrd="0" destOrd="0" presId="urn:microsoft.com/office/officeart/2018/2/layout/IconLabelList"/>
    <dgm:cxn modelId="{320E87C3-10B6-4970-B636-8ABF3638861E}" srcId="{54444A95-F593-4E14-82A2-F3579035D3BE}" destId="{DFBBA704-1CB4-4C74-A221-94BCF82A698E}" srcOrd="2" destOrd="0" parTransId="{97756972-C41C-42EF-B795-1ADF604885A8}" sibTransId="{C14F1CB9-B5A1-4681-9091-8132F67FAAB0}"/>
    <dgm:cxn modelId="{E6FF7BCE-13A7-44ED-8F14-202DAFCB1FB6}" srcId="{54444A95-F593-4E14-82A2-F3579035D3BE}" destId="{2A29F682-674C-4009-B471-A2E622CC3F50}" srcOrd="4" destOrd="0" parTransId="{929DA268-B541-45C0-B042-FEC49503F1F6}" sibTransId="{05F7F13D-BB8A-4321-82A0-2D7368EE039E}"/>
    <dgm:cxn modelId="{EC831CCF-5DCA-411D-8B9C-BFDA03076D7B}" srcId="{54444A95-F593-4E14-82A2-F3579035D3BE}" destId="{D1714EA3-BABD-41A1-825C-13855D4C0C19}" srcOrd="1" destOrd="0" parTransId="{9D570183-9B80-4B83-AED2-0B070D50D2AC}" sibTransId="{036F18E0-AAA8-4D32-8514-520062AB5601}"/>
    <dgm:cxn modelId="{FB437944-5FA6-0947-924A-97F70DA24ECC}" type="presParOf" srcId="{72BC499C-FC3B-4DD5-9CB0-29FBFCA5BBDD}" destId="{01A67AB4-93A8-4690-BC2B-FC044CE42AE4}" srcOrd="0" destOrd="0" presId="urn:microsoft.com/office/officeart/2018/2/layout/IconLabelList"/>
    <dgm:cxn modelId="{39E77592-0AF4-944F-833A-B4E68FB65E4B}" type="presParOf" srcId="{01A67AB4-93A8-4690-BC2B-FC044CE42AE4}" destId="{B388236B-3C7A-4D57-AB2A-C81A1A6CDFBD}" srcOrd="0" destOrd="0" presId="urn:microsoft.com/office/officeart/2018/2/layout/IconLabelList"/>
    <dgm:cxn modelId="{5DDB554C-E2E1-A145-94AD-5877C901F3E1}" type="presParOf" srcId="{01A67AB4-93A8-4690-BC2B-FC044CE42AE4}" destId="{2EDBB8A5-8CC8-4E5A-98B4-E8B8C12AC41B}" srcOrd="1" destOrd="0" presId="urn:microsoft.com/office/officeart/2018/2/layout/IconLabelList"/>
    <dgm:cxn modelId="{CBA55B72-73CF-574F-9169-8D31863C421A}" type="presParOf" srcId="{01A67AB4-93A8-4690-BC2B-FC044CE42AE4}" destId="{F841C11F-D784-42E8-A63B-6BF85BC170DC}" srcOrd="2" destOrd="0" presId="urn:microsoft.com/office/officeart/2018/2/layout/IconLabelList"/>
    <dgm:cxn modelId="{D1C3C9E8-C006-B64D-A430-1E0ECFF8E320}" type="presParOf" srcId="{72BC499C-FC3B-4DD5-9CB0-29FBFCA5BBDD}" destId="{143FE5CD-9E2C-401F-BC29-220BF1050156}" srcOrd="1" destOrd="0" presId="urn:microsoft.com/office/officeart/2018/2/layout/IconLabelList"/>
    <dgm:cxn modelId="{F45ECB70-E5EA-9341-97CB-1321BE6B35E2}" type="presParOf" srcId="{72BC499C-FC3B-4DD5-9CB0-29FBFCA5BBDD}" destId="{6ED84663-F396-4747-A33A-2C4A9D377E1B}" srcOrd="2" destOrd="0" presId="urn:microsoft.com/office/officeart/2018/2/layout/IconLabelList"/>
    <dgm:cxn modelId="{81F8984C-3128-2844-9D57-D56A30980736}" type="presParOf" srcId="{6ED84663-F396-4747-A33A-2C4A9D377E1B}" destId="{BC975744-4328-46C4-B63D-E0917A1C3678}" srcOrd="0" destOrd="0" presId="urn:microsoft.com/office/officeart/2018/2/layout/IconLabelList"/>
    <dgm:cxn modelId="{883E4086-A643-A944-8A5C-EECB454B76FC}" type="presParOf" srcId="{6ED84663-F396-4747-A33A-2C4A9D377E1B}" destId="{AF58F193-B522-4CF8-AD1C-B0E3A50F1935}" srcOrd="1" destOrd="0" presId="urn:microsoft.com/office/officeart/2018/2/layout/IconLabelList"/>
    <dgm:cxn modelId="{C8DF4984-ED49-824D-9A05-234783458CAD}" type="presParOf" srcId="{6ED84663-F396-4747-A33A-2C4A9D377E1B}" destId="{3FD9BEE4-E882-4B53-99AE-AEA3679A45A4}" srcOrd="2" destOrd="0" presId="urn:microsoft.com/office/officeart/2018/2/layout/IconLabelList"/>
    <dgm:cxn modelId="{F844349F-75BC-3D4E-BC93-31204B319DC3}" type="presParOf" srcId="{72BC499C-FC3B-4DD5-9CB0-29FBFCA5BBDD}" destId="{178C42B1-14B4-4B35-97C7-2F84C3DC6694}" srcOrd="3" destOrd="0" presId="urn:microsoft.com/office/officeart/2018/2/layout/IconLabelList"/>
    <dgm:cxn modelId="{2A68E8CE-C76B-3543-8BE0-CFABF9886F7F}" type="presParOf" srcId="{72BC499C-FC3B-4DD5-9CB0-29FBFCA5BBDD}" destId="{D98AFDE5-1368-4BE9-B7A2-90E1AB81AB27}" srcOrd="4" destOrd="0" presId="urn:microsoft.com/office/officeart/2018/2/layout/IconLabelList"/>
    <dgm:cxn modelId="{BB776AE8-3B6A-8F47-BA8D-8B0DAAA351C9}" type="presParOf" srcId="{D98AFDE5-1368-4BE9-B7A2-90E1AB81AB27}" destId="{08B31826-641E-4B50-AE9E-552A51AAD2B6}" srcOrd="0" destOrd="0" presId="urn:microsoft.com/office/officeart/2018/2/layout/IconLabelList"/>
    <dgm:cxn modelId="{9CA95B4F-9473-E441-A4B5-5ADD74C92B6D}" type="presParOf" srcId="{D98AFDE5-1368-4BE9-B7A2-90E1AB81AB27}" destId="{FD594C43-79DB-4515-B299-BF43ACEE9FE6}" srcOrd="1" destOrd="0" presId="urn:microsoft.com/office/officeart/2018/2/layout/IconLabelList"/>
    <dgm:cxn modelId="{269E93A3-C51D-8646-89D2-26A492D742B7}" type="presParOf" srcId="{D98AFDE5-1368-4BE9-B7A2-90E1AB81AB27}" destId="{4EF956D1-D5A6-4EEB-84CD-E08F0562F208}" srcOrd="2" destOrd="0" presId="urn:microsoft.com/office/officeart/2018/2/layout/IconLabelList"/>
    <dgm:cxn modelId="{388F1C74-CEC0-914D-BD37-ED59F73019CA}" type="presParOf" srcId="{72BC499C-FC3B-4DD5-9CB0-29FBFCA5BBDD}" destId="{70645D4A-59D3-41DE-A110-D3890F831D61}" srcOrd="5" destOrd="0" presId="urn:microsoft.com/office/officeart/2018/2/layout/IconLabelList"/>
    <dgm:cxn modelId="{D2196DCF-6AFD-A243-B305-EDB47BA2F5D2}" type="presParOf" srcId="{72BC499C-FC3B-4DD5-9CB0-29FBFCA5BBDD}" destId="{29619640-3B1C-4237-9A49-B6FDE645A268}" srcOrd="6" destOrd="0" presId="urn:microsoft.com/office/officeart/2018/2/layout/IconLabelList"/>
    <dgm:cxn modelId="{25A69803-114B-C648-A025-B1AC548A6432}" type="presParOf" srcId="{29619640-3B1C-4237-9A49-B6FDE645A268}" destId="{8BFCAE15-9D1D-42DC-B4D6-25197B7A28AA}" srcOrd="0" destOrd="0" presId="urn:microsoft.com/office/officeart/2018/2/layout/IconLabelList"/>
    <dgm:cxn modelId="{629009F6-F3A6-714D-B597-A10DAEB90623}" type="presParOf" srcId="{29619640-3B1C-4237-9A49-B6FDE645A268}" destId="{8D96AD66-9D5E-4602-8A4E-08316BA280A4}" srcOrd="1" destOrd="0" presId="urn:microsoft.com/office/officeart/2018/2/layout/IconLabelList"/>
    <dgm:cxn modelId="{56A92735-A54C-7F4D-A23F-EE6EA7E97B67}" type="presParOf" srcId="{29619640-3B1C-4237-9A49-B6FDE645A268}" destId="{9F3C198E-55E5-43E5-84CB-7EE375751FF9}" srcOrd="2" destOrd="0" presId="urn:microsoft.com/office/officeart/2018/2/layout/IconLabelList"/>
    <dgm:cxn modelId="{9979B453-0D31-B946-BD4F-29A677C283CD}" type="presParOf" srcId="{72BC499C-FC3B-4DD5-9CB0-29FBFCA5BBDD}" destId="{B13C5784-D14C-4ABB-9F9F-3A996E431548}" srcOrd="7" destOrd="0" presId="urn:microsoft.com/office/officeart/2018/2/layout/IconLabelList"/>
    <dgm:cxn modelId="{987564C9-ACDC-5249-841C-C37D1D940AD4}" type="presParOf" srcId="{72BC499C-FC3B-4DD5-9CB0-29FBFCA5BBDD}" destId="{A09108B3-5096-4883-95DD-D0D31D848E8A}" srcOrd="8" destOrd="0" presId="urn:microsoft.com/office/officeart/2018/2/layout/IconLabelList"/>
    <dgm:cxn modelId="{C3ACAD2D-D8FE-3C41-AF81-9B1B4BEA4492}" type="presParOf" srcId="{A09108B3-5096-4883-95DD-D0D31D848E8A}" destId="{2D7775AD-AA19-43D6-AD91-1771D7CAACCE}" srcOrd="0" destOrd="0" presId="urn:microsoft.com/office/officeart/2018/2/layout/IconLabelList"/>
    <dgm:cxn modelId="{4F34AF08-8837-3B48-8896-3DA6560E4172}" type="presParOf" srcId="{A09108B3-5096-4883-95DD-D0D31D848E8A}" destId="{52F70D72-C43C-4661-A4B1-1D04D0F84FCD}" srcOrd="1" destOrd="0" presId="urn:microsoft.com/office/officeart/2018/2/layout/IconLabelList"/>
    <dgm:cxn modelId="{036315E3-6DF3-BB46-8CB7-06E44436FF4C}" type="presParOf" srcId="{A09108B3-5096-4883-95DD-D0D31D848E8A}" destId="{7AC4401C-D470-4699-AD0A-C8D5FAE1C15F}" srcOrd="2" destOrd="0" presId="urn:microsoft.com/office/officeart/2018/2/layout/IconLabelList"/>
    <dgm:cxn modelId="{2605206F-5A8D-4340-B06E-CB71F0B493C0}" type="presParOf" srcId="{72BC499C-FC3B-4DD5-9CB0-29FBFCA5BBDD}" destId="{5B14A5E9-4DEA-4B02-A8CA-6FD068185F66}" srcOrd="9" destOrd="0" presId="urn:microsoft.com/office/officeart/2018/2/layout/IconLabelList"/>
    <dgm:cxn modelId="{A0859E54-9EAB-A941-BF77-F6F2B9EC1660}" type="presParOf" srcId="{72BC499C-FC3B-4DD5-9CB0-29FBFCA5BBDD}" destId="{44B67E4C-56E6-4581-BCDE-BB079AEFA908}" srcOrd="10" destOrd="0" presId="urn:microsoft.com/office/officeart/2018/2/layout/IconLabelList"/>
    <dgm:cxn modelId="{5D59BC3D-2D85-5F45-B6C9-BCD6532B706D}" type="presParOf" srcId="{44B67E4C-56E6-4581-BCDE-BB079AEFA908}" destId="{7AC7B179-23ED-4B16-A762-159DA1D7366D}" srcOrd="0" destOrd="0" presId="urn:microsoft.com/office/officeart/2018/2/layout/IconLabelList"/>
    <dgm:cxn modelId="{E1BEB520-19D7-7547-B7A6-97C43D3C4FD1}" type="presParOf" srcId="{44B67E4C-56E6-4581-BCDE-BB079AEFA908}" destId="{5C3B5AA7-B549-499F-AF98-61058410939D}" srcOrd="1" destOrd="0" presId="urn:microsoft.com/office/officeart/2018/2/layout/IconLabelList"/>
    <dgm:cxn modelId="{C29D1607-FB17-CC49-9D4F-A3D7D54B74D3}" type="presParOf" srcId="{44B67E4C-56E6-4581-BCDE-BB079AEFA908}" destId="{00993278-84B6-4139-8514-E5702A551D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8236B-3C7A-4D57-AB2A-C81A1A6CDFBD}">
      <dsp:nvSpPr>
        <dsp:cNvPr id="0" name=""/>
        <dsp:cNvSpPr/>
      </dsp:nvSpPr>
      <dsp:spPr>
        <a:xfrm>
          <a:off x="461529" y="1340641"/>
          <a:ext cx="745927" cy="745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41C11F-D784-42E8-A63B-6BF85BC170DC}">
      <dsp:nvSpPr>
        <dsp:cNvPr id="0" name=""/>
        <dsp:cNvSpPr/>
      </dsp:nvSpPr>
      <dsp:spPr>
        <a:xfrm>
          <a:off x="5684" y="2347649"/>
          <a:ext cx="1657617" cy="66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Smart City</a:t>
          </a:r>
        </a:p>
      </dsp:txBody>
      <dsp:txXfrm>
        <a:off x="5684" y="2347649"/>
        <a:ext cx="1657617" cy="663046"/>
      </dsp:txXfrm>
    </dsp:sp>
    <dsp:sp modelId="{BC975744-4328-46C4-B63D-E0917A1C3678}">
      <dsp:nvSpPr>
        <dsp:cNvPr id="0" name=""/>
        <dsp:cNvSpPr/>
      </dsp:nvSpPr>
      <dsp:spPr>
        <a:xfrm>
          <a:off x="2409229" y="1340641"/>
          <a:ext cx="745927" cy="745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D9BEE4-E882-4B53-99AE-AEA3679A45A4}">
      <dsp:nvSpPr>
        <dsp:cNvPr id="0" name=""/>
        <dsp:cNvSpPr/>
      </dsp:nvSpPr>
      <dsp:spPr>
        <a:xfrm>
          <a:off x="1953384" y="2347649"/>
          <a:ext cx="1657617" cy="66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Smart City Lighting</a:t>
          </a:r>
        </a:p>
      </dsp:txBody>
      <dsp:txXfrm>
        <a:off x="1953384" y="2347649"/>
        <a:ext cx="1657617" cy="663046"/>
      </dsp:txXfrm>
    </dsp:sp>
    <dsp:sp modelId="{08B31826-641E-4B50-AE9E-552A51AAD2B6}">
      <dsp:nvSpPr>
        <dsp:cNvPr id="0" name=""/>
        <dsp:cNvSpPr/>
      </dsp:nvSpPr>
      <dsp:spPr>
        <a:xfrm>
          <a:off x="4356929" y="1340641"/>
          <a:ext cx="745927" cy="7459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F956D1-D5A6-4EEB-84CD-E08F0562F208}">
      <dsp:nvSpPr>
        <dsp:cNvPr id="0" name=""/>
        <dsp:cNvSpPr/>
      </dsp:nvSpPr>
      <dsp:spPr>
        <a:xfrm>
          <a:off x="3901084" y="2347649"/>
          <a:ext cx="1657617" cy="66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Diagrams</a:t>
          </a:r>
        </a:p>
      </dsp:txBody>
      <dsp:txXfrm>
        <a:off x="3901084" y="2347649"/>
        <a:ext cx="1657617" cy="663046"/>
      </dsp:txXfrm>
    </dsp:sp>
    <dsp:sp modelId="{8BFCAE15-9D1D-42DC-B4D6-25197B7A28AA}">
      <dsp:nvSpPr>
        <dsp:cNvPr id="0" name=""/>
        <dsp:cNvSpPr/>
      </dsp:nvSpPr>
      <dsp:spPr>
        <a:xfrm>
          <a:off x="6304629" y="1340641"/>
          <a:ext cx="745927" cy="7459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3C198E-55E5-43E5-84CB-7EE375751FF9}">
      <dsp:nvSpPr>
        <dsp:cNvPr id="0" name=""/>
        <dsp:cNvSpPr/>
      </dsp:nvSpPr>
      <dsp:spPr>
        <a:xfrm>
          <a:off x="5848785" y="2347649"/>
          <a:ext cx="1657617" cy="66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Concept Solutions</a:t>
          </a:r>
        </a:p>
      </dsp:txBody>
      <dsp:txXfrm>
        <a:off x="5848785" y="2347649"/>
        <a:ext cx="1657617" cy="663046"/>
      </dsp:txXfrm>
    </dsp:sp>
    <dsp:sp modelId="{2D7775AD-AA19-43D6-AD91-1771D7CAACCE}">
      <dsp:nvSpPr>
        <dsp:cNvPr id="0" name=""/>
        <dsp:cNvSpPr/>
      </dsp:nvSpPr>
      <dsp:spPr>
        <a:xfrm>
          <a:off x="8252329" y="1340641"/>
          <a:ext cx="745927" cy="7459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C4401C-D470-4699-AD0A-C8D5FAE1C15F}">
      <dsp:nvSpPr>
        <dsp:cNvPr id="0" name=""/>
        <dsp:cNvSpPr/>
      </dsp:nvSpPr>
      <dsp:spPr>
        <a:xfrm>
          <a:off x="7796485" y="2347649"/>
          <a:ext cx="1657617" cy="66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Task Scheduling</a:t>
          </a:r>
        </a:p>
      </dsp:txBody>
      <dsp:txXfrm>
        <a:off x="7796485" y="2347649"/>
        <a:ext cx="1657617" cy="663046"/>
      </dsp:txXfrm>
    </dsp:sp>
    <dsp:sp modelId="{7AC7B179-23ED-4B16-A762-159DA1D7366D}">
      <dsp:nvSpPr>
        <dsp:cNvPr id="0" name=""/>
        <dsp:cNvSpPr/>
      </dsp:nvSpPr>
      <dsp:spPr>
        <a:xfrm>
          <a:off x="10200030" y="1340641"/>
          <a:ext cx="745927" cy="7459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993278-84B6-4139-8514-E5702A551D07}">
      <dsp:nvSpPr>
        <dsp:cNvPr id="0" name=""/>
        <dsp:cNvSpPr/>
      </dsp:nvSpPr>
      <dsp:spPr>
        <a:xfrm>
          <a:off x="9744185" y="2347649"/>
          <a:ext cx="1657617" cy="66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Testing</a:t>
          </a:r>
        </a:p>
      </dsp:txBody>
      <dsp:txXfrm>
        <a:off x="9744185" y="2347649"/>
        <a:ext cx="1657617" cy="66304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265DB-D51F-7E4E-BA0D-A226070E7C96}" type="datetimeFigureOut">
              <a:rPr lang="en-DE" smtClean="0"/>
              <a:t>01/15/2023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06851-6C38-DB4D-8149-2F6689F2E431}" type="slidenum">
              <a:rPr lang="en-DE" smtClean="0"/>
              <a:t>‹#›</a:t>
            </a:fld>
            <a:endParaRPr lang="en-DE"/>
          </a:p>
        </p:txBody>
      </p:sp>
    </p:spTree>
    <p:extLst>
      <p:ext uri="{BB962C8B-B14F-4D97-AF65-F5344CB8AC3E}">
        <p14:creationId xmlns:p14="http://schemas.microsoft.com/office/powerpoint/2010/main" val="2351049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Talk about what the presentation exists of and what the people can expect to see</a:t>
            </a:r>
          </a:p>
          <a:p>
            <a:r>
              <a:rPr lang="nl-NL"/>
              <a:t>First we talk about Smart Cities -&gt; Smart Street Lighting -&gt; Demonstration of the concept</a:t>
            </a:r>
          </a:p>
        </p:txBody>
      </p:sp>
      <p:sp>
        <p:nvSpPr>
          <p:cNvPr id="4" name="Slide Number Placeholder 3"/>
          <p:cNvSpPr>
            <a:spLocks noGrp="1"/>
          </p:cNvSpPr>
          <p:nvPr>
            <p:ph type="sldNum" sz="quarter" idx="5"/>
          </p:nvPr>
        </p:nvSpPr>
        <p:spPr/>
        <p:txBody>
          <a:bodyPr/>
          <a:lstStyle/>
          <a:p>
            <a:fld id="{57206851-6C38-DB4D-8149-2F6689F2E431}" type="slidenum">
              <a:rPr lang="en-DE" smtClean="0"/>
              <a:t>2</a:t>
            </a:fld>
            <a:endParaRPr lang="en-DE"/>
          </a:p>
        </p:txBody>
      </p:sp>
    </p:spTree>
    <p:extLst>
      <p:ext uri="{BB962C8B-B14F-4D97-AF65-F5344CB8AC3E}">
        <p14:creationId xmlns:p14="http://schemas.microsoft.com/office/powerpoint/2010/main" val="128073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We used Tinkercad software to simulate an Arduino Uno</a:t>
            </a:r>
          </a:p>
          <a:p>
            <a:r>
              <a:rPr lang="nl-NL"/>
              <a:t>Arduino uno uses an MCU called Atmega328p</a:t>
            </a:r>
          </a:p>
          <a:p>
            <a:r>
              <a:rPr lang="nl-NL"/>
              <a:t>This MCU only has 1 core / thread to work with</a:t>
            </a:r>
          </a:p>
          <a:p>
            <a:r>
              <a:rPr lang="nl-NL"/>
              <a:t>Attached to it are 6 NeoPixel RGB LED strip to simulate streetlights and vehicles</a:t>
            </a:r>
          </a:p>
        </p:txBody>
      </p:sp>
      <p:sp>
        <p:nvSpPr>
          <p:cNvPr id="4" name="Slide Number Placeholder 3"/>
          <p:cNvSpPr>
            <a:spLocks noGrp="1"/>
          </p:cNvSpPr>
          <p:nvPr>
            <p:ph type="sldNum" sz="quarter" idx="5"/>
          </p:nvPr>
        </p:nvSpPr>
        <p:spPr/>
        <p:txBody>
          <a:bodyPr/>
          <a:lstStyle/>
          <a:p>
            <a:fld id="{57206851-6C38-DB4D-8149-2F6689F2E431}" type="slidenum">
              <a:rPr lang="en-DE" smtClean="0"/>
              <a:t>16</a:t>
            </a:fld>
            <a:endParaRPr lang="en-DE"/>
          </a:p>
        </p:txBody>
      </p:sp>
    </p:spTree>
    <p:extLst>
      <p:ext uri="{BB962C8B-B14F-4D97-AF65-F5344CB8AC3E}">
        <p14:creationId xmlns:p14="http://schemas.microsoft.com/office/powerpoint/2010/main" val="1675303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First talk about the scheduling algorithms</a:t>
            </a:r>
          </a:p>
          <a:p>
            <a:r>
              <a:rPr lang="nl-NL"/>
              <a:t>press next to make Arduino uno text appear </a:t>
            </a:r>
          </a:p>
          <a:p>
            <a:r>
              <a:rPr lang="nl-NL"/>
              <a:t>Talk about the uno only having 1 core to work with</a:t>
            </a:r>
          </a:p>
          <a:p>
            <a:r>
              <a:rPr lang="nl-NL"/>
              <a:t>Press next to make possible schedulings and the redd cross appear</a:t>
            </a:r>
          </a:p>
          <a:p>
            <a:r>
              <a:rPr lang="nl-NL"/>
              <a:t>Talk about comparing these two schedules</a:t>
            </a:r>
          </a:p>
          <a:p>
            <a:r>
              <a:rPr lang="nl-NL"/>
              <a:t>Press next to make all tasks apear for within the code</a:t>
            </a:r>
          </a:p>
          <a:p>
            <a:r>
              <a:rPr lang="nl-NL"/>
              <a:t>Talk about these tasks and how we measured their timing</a:t>
            </a:r>
          </a:p>
        </p:txBody>
      </p:sp>
      <p:sp>
        <p:nvSpPr>
          <p:cNvPr id="4" name="Slide Number Placeholder 3"/>
          <p:cNvSpPr>
            <a:spLocks noGrp="1"/>
          </p:cNvSpPr>
          <p:nvPr>
            <p:ph type="sldNum" sz="quarter" idx="5"/>
          </p:nvPr>
        </p:nvSpPr>
        <p:spPr/>
        <p:txBody>
          <a:bodyPr/>
          <a:lstStyle/>
          <a:p>
            <a:fld id="{57206851-6C38-DB4D-8149-2F6689F2E431}" type="slidenum">
              <a:rPr lang="en-DE" smtClean="0"/>
              <a:t>17</a:t>
            </a:fld>
            <a:endParaRPr lang="en-DE"/>
          </a:p>
        </p:txBody>
      </p:sp>
    </p:spTree>
    <p:extLst>
      <p:ext uri="{BB962C8B-B14F-4D97-AF65-F5344CB8AC3E}">
        <p14:creationId xmlns:p14="http://schemas.microsoft.com/office/powerpoint/2010/main" val="14121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To be able to dive in deeper we first created the bigger image about a Smart city and all the connected blocks within it.</a:t>
            </a:r>
          </a:p>
          <a:p>
            <a:r>
              <a:rPr lang="nl-NL"/>
              <a:t>Explain about how some parts are interconnected. For example; that road condition management goes hand in hand with network traffic control.</a:t>
            </a:r>
          </a:p>
        </p:txBody>
      </p:sp>
      <p:sp>
        <p:nvSpPr>
          <p:cNvPr id="4" name="Slide Number Placeholder 3"/>
          <p:cNvSpPr>
            <a:spLocks noGrp="1"/>
          </p:cNvSpPr>
          <p:nvPr>
            <p:ph type="sldNum" sz="quarter" idx="5"/>
          </p:nvPr>
        </p:nvSpPr>
        <p:spPr/>
        <p:txBody>
          <a:bodyPr/>
          <a:lstStyle/>
          <a:p>
            <a:fld id="{57206851-6C38-DB4D-8149-2F6689F2E431}" type="slidenum">
              <a:rPr lang="en-DE" smtClean="0"/>
              <a:t>3</a:t>
            </a:fld>
            <a:endParaRPr lang="en-DE"/>
          </a:p>
        </p:txBody>
      </p:sp>
    </p:spTree>
    <p:extLst>
      <p:ext uri="{BB962C8B-B14F-4D97-AF65-F5344CB8AC3E}">
        <p14:creationId xmlns:p14="http://schemas.microsoft.com/office/powerpoint/2010/main" val="375498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To be able to dive in deeper we first created the bigger image about a Smart city and all the connected blocks within it.</a:t>
            </a:r>
          </a:p>
          <a:p>
            <a:r>
              <a:rPr lang="nl-NL"/>
              <a:t>Explain about how some parts are interconnected. For example; that road condition management goes hand in hand with network traffic control.</a:t>
            </a:r>
          </a:p>
        </p:txBody>
      </p:sp>
      <p:sp>
        <p:nvSpPr>
          <p:cNvPr id="4" name="Slide Number Placeholder 3"/>
          <p:cNvSpPr>
            <a:spLocks noGrp="1"/>
          </p:cNvSpPr>
          <p:nvPr>
            <p:ph type="sldNum" sz="quarter" idx="5"/>
          </p:nvPr>
        </p:nvSpPr>
        <p:spPr/>
        <p:txBody>
          <a:bodyPr/>
          <a:lstStyle/>
          <a:p>
            <a:fld id="{57206851-6C38-DB4D-8149-2F6689F2E431}" type="slidenum">
              <a:rPr lang="en-DE" smtClean="0"/>
              <a:t>4</a:t>
            </a:fld>
            <a:endParaRPr lang="en-DE"/>
          </a:p>
        </p:txBody>
      </p:sp>
    </p:spTree>
    <p:extLst>
      <p:ext uri="{BB962C8B-B14F-4D97-AF65-F5344CB8AC3E}">
        <p14:creationId xmlns:p14="http://schemas.microsoft.com/office/powerpoint/2010/main" val="127548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Created 3 Activity diagrams to understand the concept of Smart cities</a:t>
            </a:r>
          </a:p>
          <a:p>
            <a:r>
              <a:rPr lang="nl-NL"/>
              <a:t>First to fade in is Smart traffic control</a:t>
            </a:r>
          </a:p>
          <a:p>
            <a:r>
              <a:rPr lang="nl-NL"/>
              <a:t>Talk about the construction of the diagram</a:t>
            </a:r>
          </a:p>
          <a:p>
            <a:r>
              <a:rPr lang="nl-NL"/>
              <a:t>Press next to fade into Smart waste management</a:t>
            </a:r>
          </a:p>
          <a:p>
            <a:r>
              <a:rPr lang="nl-NL"/>
              <a:t>Talk about the construction of the diagram</a:t>
            </a:r>
          </a:p>
          <a:p>
            <a:r>
              <a:rPr lang="nl-NL"/>
              <a:t>Press next to fade into Smart street lighting</a:t>
            </a:r>
          </a:p>
          <a:p>
            <a:r>
              <a:rPr lang="nl-NL"/>
              <a:t>Talk about the construction of the diagram</a:t>
            </a:r>
          </a:p>
          <a:p>
            <a:r>
              <a:rPr lang="nl-NL"/>
              <a:t>And talk about why we chose Smart street lighting instead of the others to dive deeper into</a:t>
            </a:r>
          </a:p>
        </p:txBody>
      </p:sp>
      <p:sp>
        <p:nvSpPr>
          <p:cNvPr id="4" name="Slide Number Placeholder 3"/>
          <p:cNvSpPr>
            <a:spLocks noGrp="1"/>
          </p:cNvSpPr>
          <p:nvPr>
            <p:ph type="sldNum" sz="quarter" idx="5"/>
          </p:nvPr>
        </p:nvSpPr>
        <p:spPr/>
        <p:txBody>
          <a:bodyPr/>
          <a:lstStyle/>
          <a:p>
            <a:fld id="{57206851-6C38-DB4D-8149-2F6689F2E431}" type="slidenum">
              <a:rPr lang="en-DE" smtClean="0"/>
              <a:t>5</a:t>
            </a:fld>
            <a:endParaRPr lang="en-DE"/>
          </a:p>
        </p:txBody>
      </p:sp>
    </p:spTree>
    <p:extLst>
      <p:ext uri="{BB962C8B-B14F-4D97-AF65-F5344CB8AC3E}">
        <p14:creationId xmlns:p14="http://schemas.microsoft.com/office/powerpoint/2010/main" val="3850398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Talk about how the 3 blocks make 1 system which ends up being the Smart street lighting system.</a:t>
            </a:r>
          </a:p>
        </p:txBody>
      </p:sp>
      <p:sp>
        <p:nvSpPr>
          <p:cNvPr id="4" name="Slide Number Placeholder 3"/>
          <p:cNvSpPr>
            <a:spLocks noGrp="1"/>
          </p:cNvSpPr>
          <p:nvPr>
            <p:ph type="sldNum" sz="quarter" idx="5"/>
          </p:nvPr>
        </p:nvSpPr>
        <p:spPr/>
        <p:txBody>
          <a:bodyPr/>
          <a:lstStyle/>
          <a:p>
            <a:fld id="{57206851-6C38-DB4D-8149-2F6689F2E431}" type="slidenum">
              <a:rPr lang="en-DE" smtClean="0"/>
              <a:t>6</a:t>
            </a:fld>
            <a:endParaRPr lang="en-DE"/>
          </a:p>
        </p:txBody>
      </p:sp>
    </p:spTree>
    <p:extLst>
      <p:ext uri="{BB962C8B-B14F-4D97-AF65-F5344CB8AC3E}">
        <p14:creationId xmlns:p14="http://schemas.microsoft.com/office/powerpoint/2010/main" val="612069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Talk about the general idea what kind of hardware is expected to be active in order to create a smart street lighting.</a:t>
            </a:r>
          </a:p>
        </p:txBody>
      </p:sp>
      <p:sp>
        <p:nvSpPr>
          <p:cNvPr id="4" name="Slide Number Placeholder 3"/>
          <p:cNvSpPr>
            <a:spLocks noGrp="1"/>
          </p:cNvSpPr>
          <p:nvPr>
            <p:ph type="sldNum" sz="quarter" idx="5"/>
          </p:nvPr>
        </p:nvSpPr>
        <p:spPr/>
        <p:txBody>
          <a:bodyPr/>
          <a:lstStyle/>
          <a:p>
            <a:fld id="{57206851-6C38-DB4D-8149-2F6689F2E431}" type="slidenum">
              <a:rPr lang="en-DE" smtClean="0"/>
              <a:t>7</a:t>
            </a:fld>
            <a:endParaRPr lang="en-DE"/>
          </a:p>
        </p:txBody>
      </p:sp>
    </p:spTree>
    <p:extLst>
      <p:ext uri="{BB962C8B-B14F-4D97-AF65-F5344CB8AC3E}">
        <p14:creationId xmlns:p14="http://schemas.microsoft.com/office/powerpoint/2010/main" val="4163631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These are all the expected activities allocated to certain hardware from the context diagram</a:t>
            </a:r>
          </a:p>
          <a:p>
            <a:r>
              <a:rPr lang="nl-NL"/>
              <a:t>Go from left to right</a:t>
            </a:r>
          </a:p>
        </p:txBody>
      </p:sp>
      <p:sp>
        <p:nvSpPr>
          <p:cNvPr id="4" name="Slide Number Placeholder 3"/>
          <p:cNvSpPr>
            <a:spLocks noGrp="1"/>
          </p:cNvSpPr>
          <p:nvPr>
            <p:ph type="sldNum" sz="quarter" idx="5"/>
          </p:nvPr>
        </p:nvSpPr>
        <p:spPr/>
        <p:txBody>
          <a:bodyPr/>
          <a:lstStyle/>
          <a:p>
            <a:fld id="{57206851-6C38-DB4D-8149-2F6689F2E431}" type="slidenum">
              <a:rPr lang="en-DE" smtClean="0"/>
              <a:t>8</a:t>
            </a:fld>
            <a:endParaRPr lang="en-DE"/>
          </a:p>
        </p:txBody>
      </p:sp>
    </p:spTree>
    <p:extLst>
      <p:ext uri="{BB962C8B-B14F-4D97-AF65-F5344CB8AC3E}">
        <p14:creationId xmlns:p14="http://schemas.microsoft.com/office/powerpoint/2010/main" val="2461561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Start with talking about having 2 concept solutions after receiving feedback from</a:t>
            </a:r>
          </a:p>
          <a:p>
            <a:r>
              <a:rPr lang="nl-NL"/>
              <a:t>Press next to make solution 1 appear and talk about it</a:t>
            </a:r>
          </a:p>
          <a:p>
            <a:r>
              <a:rPr lang="nl-NL"/>
              <a:t>Press next to make solution 2 appear and talk about it</a:t>
            </a:r>
          </a:p>
          <a:p>
            <a:pPr marL="0" marR="0" lvl="0" indent="0" algn="l" defTabSz="914400" rtl="0" eaLnBrk="1" fontAlgn="auto" latinLnBrk="0" hangingPunct="1">
              <a:lnSpc>
                <a:spcPct val="100000"/>
              </a:lnSpc>
              <a:spcBef>
                <a:spcPts val="0"/>
              </a:spcBef>
              <a:spcAft>
                <a:spcPts val="0"/>
              </a:spcAft>
              <a:buClrTx/>
              <a:buSzTx/>
              <a:buFontTx/>
              <a:buNone/>
              <a:tabLst/>
              <a:defRPr/>
            </a:pPr>
            <a:r>
              <a:rPr lang="nl-NL"/>
              <a:t>Talk about that the team chose solution 1 after receiving feedback from the professor</a:t>
            </a:r>
          </a:p>
        </p:txBody>
      </p:sp>
      <p:sp>
        <p:nvSpPr>
          <p:cNvPr id="4" name="Slide Number Placeholder 3"/>
          <p:cNvSpPr>
            <a:spLocks noGrp="1"/>
          </p:cNvSpPr>
          <p:nvPr>
            <p:ph type="sldNum" sz="quarter" idx="5"/>
          </p:nvPr>
        </p:nvSpPr>
        <p:spPr/>
        <p:txBody>
          <a:bodyPr/>
          <a:lstStyle/>
          <a:p>
            <a:fld id="{57206851-6C38-DB4D-8149-2F6689F2E431}" type="slidenum">
              <a:rPr lang="en-DE" smtClean="0"/>
              <a:t>14</a:t>
            </a:fld>
            <a:endParaRPr lang="en-DE"/>
          </a:p>
        </p:txBody>
      </p:sp>
    </p:spTree>
    <p:extLst>
      <p:ext uri="{BB962C8B-B14F-4D97-AF65-F5344CB8AC3E}">
        <p14:creationId xmlns:p14="http://schemas.microsoft.com/office/powerpoint/2010/main" val="268174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We used Tinkercad software to simulate an Arduino Uno</a:t>
            </a:r>
          </a:p>
          <a:p>
            <a:r>
              <a:rPr lang="nl-NL"/>
              <a:t>Arduino uno uses an MCU called Atmega328p</a:t>
            </a:r>
          </a:p>
          <a:p>
            <a:r>
              <a:rPr lang="nl-NL"/>
              <a:t>This MCU only has 1 core / thread to work with</a:t>
            </a:r>
          </a:p>
          <a:p>
            <a:r>
              <a:rPr lang="nl-NL"/>
              <a:t>Attached to it are 6 NeoPixel RGB LED strip to simulate streetlights and vehicles</a:t>
            </a:r>
          </a:p>
        </p:txBody>
      </p:sp>
      <p:sp>
        <p:nvSpPr>
          <p:cNvPr id="4" name="Slide Number Placeholder 3"/>
          <p:cNvSpPr>
            <a:spLocks noGrp="1"/>
          </p:cNvSpPr>
          <p:nvPr>
            <p:ph type="sldNum" sz="quarter" idx="5"/>
          </p:nvPr>
        </p:nvSpPr>
        <p:spPr/>
        <p:txBody>
          <a:bodyPr/>
          <a:lstStyle/>
          <a:p>
            <a:fld id="{57206851-6C38-DB4D-8149-2F6689F2E431}" type="slidenum">
              <a:rPr lang="en-DE" smtClean="0"/>
              <a:t>15</a:t>
            </a:fld>
            <a:endParaRPr lang="en-DE"/>
          </a:p>
        </p:txBody>
      </p:sp>
    </p:spTree>
    <p:extLst>
      <p:ext uri="{BB962C8B-B14F-4D97-AF65-F5344CB8AC3E}">
        <p14:creationId xmlns:p14="http://schemas.microsoft.com/office/powerpoint/2010/main" val="205034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7DF3-2807-140A-2E71-8DEDD10740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FF03EED3-DBC9-36D5-A496-3D71B4B61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F36C97A2-EA93-E9E9-4B4E-12A0819F0497}"/>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E38F3A2-BE34-EDF6-6C94-8637F083CB2E}"/>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39B8C528-7611-000F-2CC6-B3041B53EF10}"/>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382803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99A0-AF35-165D-B973-B27335A1B69B}"/>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A4C44A7A-ADB8-E2D1-51DB-CB32152852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ECCEDCB-688E-B15B-6B2A-05B4E1F6B616}"/>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4118702-A468-C820-6517-05D601C3A177}"/>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E5F44DC8-29DB-287A-4857-9B19C45F9DE3}"/>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479285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F14DB-0284-3290-0E77-0623EF6DD8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DE0BBFB-BFDC-38E4-3330-5E02A53DD7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2F4E9742-442C-2422-3A5D-63E3C20932D6}"/>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DBF4D17F-A022-5874-6068-D59B622B3AFE}"/>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7248B2B7-CB17-16A9-1330-7F147468CE08}"/>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2058913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68B8-EB12-5860-BDF1-6656FA1003A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4EAB3C5-8B4D-6586-308D-308DBA3E68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F48D9C7-837A-667A-254D-B7BC56C05CC7}"/>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7F0E9654-A1DF-58DD-8923-083C0514493C}"/>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4FD35AEB-67E9-FCD4-690A-17A3C5AF47A4}"/>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77561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AE8D-28AE-4828-8477-9A1AE70A5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7B0BF86B-835A-904E-5445-A11C442587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0DE918-68B8-E8E0-8F3D-D61D7F0E6632}"/>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188E2BC1-C771-2949-C2FA-89A20D83D0B9}"/>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D22D673B-F027-700A-3D84-814AD60CBBB8}"/>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47562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52A2-568D-659A-BAB2-6678E72735A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4644763-14AC-E8F9-5721-A32D96EC7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1475DAAA-BFCA-CDC5-E45D-AB64FAC691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7E1DC7FE-E0B8-2FAE-115C-0593C606E6F0}"/>
              </a:ext>
            </a:extLst>
          </p:cNvPr>
          <p:cNvSpPr>
            <a:spLocks noGrp="1"/>
          </p:cNvSpPr>
          <p:nvPr>
            <p:ph type="dt" sz="half" idx="10"/>
          </p:nvPr>
        </p:nvSpPr>
        <p:spPr/>
        <p:txBody>
          <a:bodyPr/>
          <a:lstStyle/>
          <a:p>
            <a:r>
              <a:rPr lang="de-DE"/>
              <a:t>17.01.2023</a:t>
            </a:r>
            <a:endParaRPr lang="en-DE"/>
          </a:p>
        </p:txBody>
      </p:sp>
      <p:sp>
        <p:nvSpPr>
          <p:cNvPr id="6" name="Footer Placeholder 5">
            <a:extLst>
              <a:ext uri="{FF2B5EF4-FFF2-40B4-BE49-F238E27FC236}">
                <a16:creationId xmlns:a16="http://schemas.microsoft.com/office/drawing/2014/main" id="{6AED865F-FE76-5AF7-F399-10C820383547}"/>
              </a:ext>
            </a:extLst>
          </p:cNvPr>
          <p:cNvSpPr>
            <a:spLocks noGrp="1"/>
          </p:cNvSpPr>
          <p:nvPr>
            <p:ph type="ftr" sz="quarter" idx="11"/>
          </p:nvPr>
        </p:nvSpPr>
        <p:spPr/>
        <p:txBody>
          <a:bodyPr/>
          <a:lstStyle/>
          <a:p>
            <a:r>
              <a:rPr lang="en-US"/>
              <a:t>Smart City</a:t>
            </a:r>
            <a:endParaRPr lang="en-DE"/>
          </a:p>
        </p:txBody>
      </p:sp>
      <p:sp>
        <p:nvSpPr>
          <p:cNvPr id="7" name="Slide Number Placeholder 6">
            <a:extLst>
              <a:ext uri="{FF2B5EF4-FFF2-40B4-BE49-F238E27FC236}">
                <a16:creationId xmlns:a16="http://schemas.microsoft.com/office/drawing/2014/main" id="{B5FD11C1-481B-6B03-5D3D-92FFD2B7BBAF}"/>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292346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04F1-98C5-8B23-52DF-6E8E0B34237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749E4EF1-53C6-68BF-3723-0A1D3C4D90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B77C-84CC-6C09-D3A7-9CA63DABD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54025A26-4C79-9C08-381B-D0BE8678D1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AB35FD-C949-4D66-4DDF-A1D2EB4033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1EBCDFE-3082-A3C3-0FA5-ACAB91ED59A4}"/>
              </a:ext>
            </a:extLst>
          </p:cNvPr>
          <p:cNvSpPr>
            <a:spLocks noGrp="1"/>
          </p:cNvSpPr>
          <p:nvPr>
            <p:ph type="dt" sz="half" idx="10"/>
          </p:nvPr>
        </p:nvSpPr>
        <p:spPr/>
        <p:txBody>
          <a:bodyPr/>
          <a:lstStyle/>
          <a:p>
            <a:r>
              <a:rPr lang="de-DE"/>
              <a:t>17.01.2023</a:t>
            </a:r>
            <a:endParaRPr lang="en-DE"/>
          </a:p>
        </p:txBody>
      </p:sp>
      <p:sp>
        <p:nvSpPr>
          <p:cNvPr id="8" name="Footer Placeholder 7">
            <a:extLst>
              <a:ext uri="{FF2B5EF4-FFF2-40B4-BE49-F238E27FC236}">
                <a16:creationId xmlns:a16="http://schemas.microsoft.com/office/drawing/2014/main" id="{6A1DD8EC-BC27-881F-4AAB-23BF109DA94E}"/>
              </a:ext>
            </a:extLst>
          </p:cNvPr>
          <p:cNvSpPr>
            <a:spLocks noGrp="1"/>
          </p:cNvSpPr>
          <p:nvPr>
            <p:ph type="ftr" sz="quarter" idx="11"/>
          </p:nvPr>
        </p:nvSpPr>
        <p:spPr/>
        <p:txBody>
          <a:bodyPr/>
          <a:lstStyle/>
          <a:p>
            <a:r>
              <a:rPr lang="en-US"/>
              <a:t>Smart City</a:t>
            </a:r>
            <a:endParaRPr lang="en-DE"/>
          </a:p>
        </p:txBody>
      </p:sp>
      <p:sp>
        <p:nvSpPr>
          <p:cNvPr id="9" name="Slide Number Placeholder 8">
            <a:extLst>
              <a:ext uri="{FF2B5EF4-FFF2-40B4-BE49-F238E27FC236}">
                <a16:creationId xmlns:a16="http://schemas.microsoft.com/office/drawing/2014/main" id="{901FDAE6-1156-DE8B-D276-80E4CA720F19}"/>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391898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77C0-ABDC-835D-D8E6-964FD475ACF7}"/>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3BA8FBBA-4243-5458-4927-A29EBA742592}"/>
              </a:ext>
            </a:extLst>
          </p:cNvPr>
          <p:cNvSpPr>
            <a:spLocks noGrp="1"/>
          </p:cNvSpPr>
          <p:nvPr>
            <p:ph type="dt" sz="half" idx="10"/>
          </p:nvPr>
        </p:nvSpPr>
        <p:spPr/>
        <p:txBody>
          <a:bodyPr/>
          <a:lstStyle/>
          <a:p>
            <a:r>
              <a:rPr lang="de-DE"/>
              <a:t>17.01.2023</a:t>
            </a:r>
            <a:endParaRPr lang="en-DE"/>
          </a:p>
        </p:txBody>
      </p:sp>
      <p:sp>
        <p:nvSpPr>
          <p:cNvPr id="4" name="Footer Placeholder 3">
            <a:extLst>
              <a:ext uri="{FF2B5EF4-FFF2-40B4-BE49-F238E27FC236}">
                <a16:creationId xmlns:a16="http://schemas.microsoft.com/office/drawing/2014/main" id="{12639BB0-5DE8-8FB4-BEB9-6045FDB742F3}"/>
              </a:ext>
            </a:extLst>
          </p:cNvPr>
          <p:cNvSpPr>
            <a:spLocks noGrp="1"/>
          </p:cNvSpPr>
          <p:nvPr>
            <p:ph type="ftr" sz="quarter" idx="11"/>
          </p:nvPr>
        </p:nvSpPr>
        <p:spPr/>
        <p:txBody>
          <a:bodyPr/>
          <a:lstStyle/>
          <a:p>
            <a:r>
              <a:rPr lang="en-US"/>
              <a:t>Smart City</a:t>
            </a:r>
            <a:endParaRPr lang="en-DE"/>
          </a:p>
        </p:txBody>
      </p:sp>
      <p:sp>
        <p:nvSpPr>
          <p:cNvPr id="5" name="Slide Number Placeholder 4">
            <a:extLst>
              <a:ext uri="{FF2B5EF4-FFF2-40B4-BE49-F238E27FC236}">
                <a16:creationId xmlns:a16="http://schemas.microsoft.com/office/drawing/2014/main" id="{6D8E36DA-0792-0278-D417-B688B8D017C1}"/>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180174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42BC-5960-C876-EA91-4C792AF1B1D5}"/>
              </a:ext>
            </a:extLst>
          </p:cNvPr>
          <p:cNvSpPr>
            <a:spLocks noGrp="1"/>
          </p:cNvSpPr>
          <p:nvPr>
            <p:ph type="dt" sz="half" idx="10"/>
          </p:nvPr>
        </p:nvSpPr>
        <p:spPr/>
        <p:txBody>
          <a:bodyPr/>
          <a:lstStyle/>
          <a:p>
            <a:r>
              <a:rPr lang="de-DE"/>
              <a:t>17.01.2023</a:t>
            </a:r>
            <a:endParaRPr lang="en-DE"/>
          </a:p>
        </p:txBody>
      </p:sp>
      <p:sp>
        <p:nvSpPr>
          <p:cNvPr id="3" name="Footer Placeholder 2">
            <a:extLst>
              <a:ext uri="{FF2B5EF4-FFF2-40B4-BE49-F238E27FC236}">
                <a16:creationId xmlns:a16="http://schemas.microsoft.com/office/drawing/2014/main" id="{78314C62-A762-B652-E6ED-18645ED1ABA8}"/>
              </a:ext>
            </a:extLst>
          </p:cNvPr>
          <p:cNvSpPr>
            <a:spLocks noGrp="1"/>
          </p:cNvSpPr>
          <p:nvPr>
            <p:ph type="ftr" sz="quarter" idx="11"/>
          </p:nvPr>
        </p:nvSpPr>
        <p:spPr/>
        <p:txBody>
          <a:bodyPr/>
          <a:lstStyle/>
          <a:p>
            <a:r>
              <a:rPr lang="en-US"/>
              <a:t>Smart City</a:t>
            </a:r>
            <a:endParaRPr lang="en-DE"/>
          </a:p>
        </p:txBody>
      </p:sp>
      <p:sp>
        <p:nvSpPr>
          <p:cNvPr id="4" name="Slide Number Placeholder 3">
            <a:extLst>
              <a:ext uri="{FF2B5EF4-FFF2-40B4-BE49-F238E27FC236}">
                <a16:creationId xmlns:a16="http://schemas.microsoft.com/office/drawing/2014/main" id="{1D09940E-B8C4-9871-933C-3F5078E6FBF3}"/>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217641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8F96-2B2F-1AC7-057F-34FC92F8A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C2475EB2-CE3B-C8E4-5B73-3CC201788F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8E19EEF9-D9E8-35E0-AA63-D31DA3562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BD116-5EE8-C47E-E3EF-6F229F0BCF7B}"/>
              </a:ext>
            </a:extLst>
          </p:cNvPr>
          <p:cNvSpPr>
            <a:spLocks noGrp="1"/>
          </p:cNvSpPr>
          <p:nvPr>
            <p:ph type="dt" sz="half" idx="10"/>
          </p:nvPr>
        </p:nvSpPr>
        <p:spPr/>
        <p:txBody>
          <a:bodyPr/>
          <a:lstStyle/>
          <a:p>
            <a:r>
              <a:rPr lang="de-DE"/>
              <a:t>17.01.2023</a:t>
            </a:r>
            <a:endParaRPr lang="en-DE"/>
          </a:p>
        </p:txBody>
      </p:sp>
      <p:sp>
        <p:nvSpPr>
          <p:cNvPr id="6" name="Footer Placeholder 5">
            <a:extLst>
              <a:ext uri="{FF2B5EF4-FFF2-40B4-BE49-F238E27FC236}">
                <a16:creationId xmlns:a16="http://schemas.microsoft.com/office/drawing/2014/main" id="{15F85E51-D286-05C7-BF54-7AF8E07A04AA}"/>
              </a:ext>
            </a:extLst>
          </p:cNvPr>
          <p:cNvSpPr>
            <a:spLocks noGrp="1"/>
          </p:cNvSpPr>
          <p:nvPr>
            <p:ph type="ftr" sz="quarter" idx="11"/>
          </p:nvPr>
        </p:nvSpPr>
        <p:spPr/>
        <p:txBody>
          <a:bodyPr/>
          <a:lstStyle/>
          <a:p>
            <a:r>
              <a:rPr lang="en-US"/>
              <a:t>Smart City</a:t>
            </a:r>
            <a:endParaRPr lang="en-DE"/>
          </a:p>
        </p:txBody>
      </p:sp>
      <p:sp>
        <p:nvSpPr>
          <p:cNvPr id="7" name="Slide Number Placeholder 6">
            <a:extLst>
              <a:ext uri="{FF2B5EF4-FFF2-40B4-BE49-F238E27FC236}">
                <a16:creationId xmlns:a16="http://schemas.microsoft.com/office/drawing/2014/main" id="{2A55B227-F5CC-2033-09F8-3449617B2D64}"/>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059832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01BA-E03F-1FB0-12FD-0271FC266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EB69BB0C-D5A3-D4BB-CA9B-2A929F5EC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4872EF-EA3E-7EC6-B524-AAFF1AA44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5086F-2D8D-58EF-4E46-DD85801E7F30}"/>
              </a:ext>
            </a:extLst>
          </p:cNvPr>
          <p:cNvSpPr>
            <a:spLocks noGrp="1"/>
          </p:cNvSpPr>
          <p:nvPr>
            <p:ph type="dt" sz="half" idx="10"/>
          </p:nvPr>
        </p:nvSpPr>
        <p:spPr/>
        <p:txBody>
          <a:bodyPr/>
          <a:lstStyle/>
          <a:p>
            <a:r>
              <a:rPr lang="de-DE"/>
              <a:t>17.01.2023</a:t>
            </a:r>
            <a:endParaRPr lang="en-DE"/>
          </a:p>
        </p:txBody>
      </p:sp>
      <p:sp>
        <p:nvSpPr>
          <p:cNvPr id="6" name="Footer Placeholder 5">
            <a:extLst>
              <a:ext uri="{FF2B5EF4-FFF2-40B4-BE49-F238E27FC236}">
                <a16:creationId xmlns:a16="http://schemas.microsoft.com/office/drawing/2014/main" id="{0936EE92-3D10-8BB5-9032-146545DDE493}"/>
              </a:ext>
            </a:extLst>
          </p:cNvPr>
          <p:cNvSpPr>
            <a:spLocks noGrp="1"/>
          </p:cNvSpPr>
          <p:nvPr>
            <p:ph type="ftr" sz="quarter" idx="11"/>
          </p:nvPr>
        </p:nvSpPr>
        <p:spPr/>
        <p:txBody>
          <a:bodyPr/>
          <a:lstStyle/>
          <a:p>
            <a:r>
              <a:rPr lang="en-US"/>
              <a:t>Smart City</a:t>
            </a:r>
            <a:endParaRPr lang="en-DE"/>
          </a:p>
        </p:txBody>
      </p:sp>
      <p:sp>
        <p:nvSpPr>
          <p:cNvPr id="7" name="Slide Number Placeholder 6">
            <a:extLst>
              <a:ext uri="{FF2B5EF4-FFF2-40B4-BE49-F238E27FC236}">
                <a16:creationId xmlns:a16="http://schemas.microsoft.com/office/drawing/2014/main" id="{37769FB6-806E-1275-6011-FA1D6384AC70}"/>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66725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F488F4-BBF3-BD8A-2249-0EE661C3D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6AC64CFD-B428-801E-8953-D28F45177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8" name="TextBox 7">
            <a:extLst>
              <a:ext uri="{FF2B5EF4-FFF2-40B4-BE49-F238E27FC236}">
                <a16:creationId xmlns:a16="http://schemas.microsoft.com/office/drawing/2014/main" id="{45EAF2B8-083C-65B4-C1CE-3E47CEB12541}"/>
              </a:ext>
            </a:extLst>
          </p:cNvPr>
          <p:cNvSpPr txBox="1"/>
          <p:nvPr userDrawn="1"/>
        </p:nvSpPr>
        <p:spPr>
          <a:xfrm>
            <a:off x="293369" y="271564"/>
            <a:ext cx="3228975" cy="369332"/>
          </a:xfrm>
          <a:prstGeom prst="rect">
            <a:avLst/>
          </a:prstGeom>
          <a:noFill/>
        </p:spPr>
        <p:txBody>
          <a:bodyPr wrap="square" rtlCol="0">
            <a:spAutoFit/>
          </a:bodyPr>
          <a:lstStyle/>
          <a:p>
            <a:r>
              <a:rPr lang="en-US">
                <a:solidFill>
                  <a:schemeClr val="bg2">
                    <a:lumMod val="90000"/>
                  </a:schemeClr>
                </a:solidFill>
              </a:rPr>
              <a:t>Embedded Systems Engineering</a:t>
            </a:r>
            <a:endParaRPr lang="en-DE">
              <a:solidFill>
                <a:schemeClr val="bg2">
                  <a:lumMod val="90000"/>
                </a:schemeClr>
              </a:solidFill>
            </a:endParaRPr>
          </a:p>
        </p:txBody>
      </p:sp>
      <p:pic>
        <p:nvPicPr>
          <p:cNvPr id="10" name="Picture 9" descr="A picture containing icon&#10;&#10;Description automatically generated">
            <a:extLst>
              <a:ext uri="{FF2B5EF4-FFF2-40B4-BE49-F238E27FC236}">
                <a16:creationId xmlns:a16="http://schemas.microsoft.com/office/drawing/2014/main" id="{92EC45F8-8CFA-C675-544F-E2A032B81A6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089903" y="271564"/>
            <a:ext cx="1808728" cy="651142"/>
          </a:xfrm>
          <a:prstGeom prst="rect">
            <a:avLst/>
          </a:prstGeom>
        </p:spPr>
      </p:pic>
      <p:sp>
        <p:nvSpPr>
          <p:cNvPr id="7" name="Rectangle 6">
            <a:extLst>
              <a:ext uri="{FF2B5EF4-FFF2-40B4-BE49-F238E27FC236}">
                <a16:creationId xmlns:a16="http://schemas.microsoft.com/office/drawing/2014/main" id="{4F9D11E4-2E5C-F921-B26C-EF20A5C644CE}"/>
              </a:ext>
            </a:extLst>
          </p:cNvPr>
          <p:cNvSpPr/>
          <p:nvPr userDrawn="1"/>
        </p:nvSpPr>
        <p:spPr>
          <a:xfrm>
            <a:off x="838200" y="6449218"/>
            <a:ext cx="10515600" cy="179387"/>
          </a:xfrm>
          <a:prstGeom prst="rect">
            <a:avLst/>
          </a:prstGeom>
          <a:solidFill>
            <a:srgbClr val="E95D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Date Placeholder 3">
            <a:extLst>
              <a:ext uri="{FF2B5EF4-FFF2-40B4-BE49-F238E27FC236}">
                <a16:creationId xmlns:a16="http://schemas.microsoft.com/office/drawing/2014/main" id="{DF038E77-1E66-6ABD-466C-40E199B46E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de-DE"/>
              <a:t>17.01.2023</a:t>
            </a:r>
            <a:endParaRPr lang="en-DE"/>
          </a:p>
        </p:txBody>
      </p:sp>
      <p:sp>
        <p:nvSpPr>
          <p:cNvPr id="5" name="Footer Placeholder 4">
            <a:extLst>
              <a:ext uri="{FF2B5EF4-FFF2-40B4-BE49-F238E27FC236}">
                <a16:creationId xmlns:a16="http://schemas.microsoft.com/office/drawing/2014/main" id="{04F5DDE4-D31A-91C6-97A4-2A411D167D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DE"/>
              <a:t>Smart City</a:t>
            </a:r>
          </a:p>
        </p:txBody>
      </p:sp>
      <p:sp>
        <p:nvSpPr>
          <p:cNvPr id="6" name="Slide Number Placeholder 5">
            <a:extLst>
              <a:ext uri="{FF2B5EF4-FFF2-40B4-BE49-F238E27FC236}">
                <a16:creationId xmlns:a16="http://schemas.microsoft.com/office/drawing/2014/main" id="{BD6F3D36-F364-B908-CBD3-469FAF2B7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C794AA0-44C0-904C-9E31-583D0BE1B9EC}" type="slidenum">
              <a:rPr lang="en-DE" smtClean="0"/>
              <a:pPr/>
              <a:t>‹#›</a:t>
            </a:fld>
            <a:endParaRPr lang="en-DE"/>
          </a:p>
        </p:txBody>
      </p:sp>
    </p:spTree>
    <p:extLst>
      <p:ext uri="{BB962C8B-B14F-4D97-AF65-F5344CB8AC3E}">
        <p14:creationId xmlns:p14="http://schemas.microsoft.com/office/powerpoint/2010/main" val="2308126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07_6ACF5308.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8.jpe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IanMurnane/Embedded-Software-Enginee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www.tinkercad.com/things/a4lfmYLPx9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8/10/relationships/comments" Target="../comments/modernComment_10E_5DB470DB.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microsoft.com/office/2018/10/relationships/comments" Target="../comments/modernComment_111_324E4CDB.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microsoft.com/office/2018/10/relationships/comments" Target="../comments/modernComment_10F_3DA0D02F.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IanMurnane/Embedded-Software-Engineering" TargetMode="External"/><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1.gif"/><Relationship Id="rId2" Type="http://schemas.microsoft.com/office/2018/10/relationships/comments" Target="../comments/modernComment_10D_EE6B688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1_CFBB8C68.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microsoft.com/office/2018/10/relationships/comments" Target="../comments/modernComment_108_94D49982.xml"/><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jpe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EF680A-534B-77E2-2F0B-8B6FD9DD9B0E}"/>
              </a:ext>
            </a:extLst>
          </p:cNvPr>
          <p:cNvSpPr>
            <a:spLocks noGrp="1"/>
          </p:cNvSpPr>
          <p:nvPr>
            <p:ph type="title"/>
          </p:nvPr>
        </p:nvSpPr>
        <p:spPr>
          <a:xfrm>
            <a:off x="826477" y="3305480"/>
            <a:ext cx="5384844" cy="768717"/>
          </a:xfrm>
        </p:spPr>
        <p:txBody>
          <a:bodyPr>
            <a:normAutofit/>
          </a:bodyPr>
          <a:lstStyle/>
          <a:p>
            <a:pPr algn="ctr"/>
            <a:r>
              <a:rPr lang="en-DE" sz="3200">
                <a:solidFill>
                  <a:schemeClr val="tx1">
                    <a:lumMod val="50000"/>
                    <a:lumOff val="50000"/>
                  </a:schemeClr>
                </a:solidFill>
              </a:rPr>
              <a:t>Smart Street Lighting System</a:t>
            </a:r>
            <a:endParaRPr lang="en-US" sz="3200">
              <a:solidFill>
                <a:schemeClr val="tx1">
                  <a:lumMod val="50000"/>
                  <a:lumOff val="50000"/>
                </a:schemeClr>
              </a:solidFill>
              <a:cs typeface="Calibri Light"/>
            </a:endParaRPr>
          </a:p>
        </p:txBody>
      </p:sp>
      <p:sp>
        <p:nvSpPr>
          <p:cNvPr id="4" name="Date Placeholder 3">
            <a:extLst>
              <a:ext uri="{FF2B5EF4-FFF2-40B4-BE49-F238E27FC236}">
                <a16:creationId xmlns:a16="http://schemas.microsoft.com/office/drawing/2014/main" id="{B00E68A6-CB5D-E8FA-A153-B4A9F68EA769}"/>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59E3F94C-CE7E-D628-717D-6FAAC0C7287B}"/>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08516066-42D1-BD2C-166F-68770C37B666}"/>
              </a:ext>
            </a:extLst>
          </p:cNvPr>
          <p:cNvSpPr>
            <a:spLocks noGrp="1"/>
          </p:cNvSpPr>
          <p:nvPr>
            <p:ph type="sldNum" sz="quarter" idx="12"/>
          </p:nvPr>
        </p:nvSpPr>
        <p:spPr/>
        <p:txBody>
          <a:bodyPr/>
          <a:lstStyle/>
          <a:p>
            <a:fld id="{5C794AA0-44C0-904C-9E31-583D0BE1B9EC}" type="slidenum">
              <a:rPr lang="en-DE" smtClean="0"/>
              <a:t>1</a:t>
            </a:fld>
            <a:endParaRPr lang="en-DE"/>
          </a:p>
        </p:txBody>
      </p:sp>
      <p:sp>
        <p:nvSpPr>
          <p:cNvPr id="8" name="TextBox 7">
            <a:extLst>
              <a:ext uri="{FF2B5EF4-FFF2-40B4-BE49-F238E27FC236}">
                <a16:creationId xmlns:a16="http://schemas.microsoft.com/office/drawing/2014/main" id="{FBC85268-28AA-1E78-0DA6-39F7F9C26F7D}"/>
              </a:ext>
            </a:extLst>
          </p:cNvPr>
          <p:cNvSpPr txBox="1"/>
          <p:nvPr/>
        </p:nvSpPr>
        <p:spPr>
          <a:xfrm>
            <a:off x="791308" y="4890610"/>
            <a:ext cx="5670430" cy="1077218"/>
          </a:xfrm>
          <a:prstGeom prst="rect">
            <a:avLst/>
          </a:prstGeom>
          <a:noFill/>
        </p:spPr>
        <p:txBody>
          <a:bodyPr wrap="square" lIns="91440" tIns="45720" rIns="91440" bIns="45720" rtlCol="0" anchor="t">
            <a:spAutoFit/>
          </a:bodyPr>
          <a:lstStyle/>
          <a:p>
            <a:r>
              <a:rPr lang="en-DE" sz="1600"/>
              <a:t>Furkan Ali Yurdakul – 7215046</a:t>
            </a:r>
            <a:endParaRPr lang="en-US" sz="1600">
              <a:cs typeface="Calibri"/>
            </a:endParaRPr>
          </a:p>
          <a:p>
            <a:r>
              <a:rPr lang="en-DE" sz="1600"/>
              <a:t>Bruno Hyska – 7216772</a:t>
            </a:r>
            <a:endParaRPr lang="en-DE" sz="1600">
              <a:cs typeface="Calibri"/>
            </a:endParaRPr>
          </a:p>
          <a:p>
            <a:r>
              <a:rPr lang="en-DE" sz="1600"/>
              <a:t>Ian Murnane – 7216662</a:t>
            </a:r>
            <a:endParaRPr lang="en-DE" sz="1600">
              <a:cs typeface="Calibri"/>
            </a:endParaRPr>
          </a:p>
          <a:p>
            <a:r>
              <a:rPr lang="en-DE" sz="1600"/>
              <a:t>Elbek Bakiev </a:t>
            </a:r>
            <a:r>
              <a:rPr lang="en-US" sz="1600">
                <a:ea typeface="+mn-lt"/>
                <a:cs typeface="+mn-lt"/>
              </a:rPr>
              <a:t>–</a:t>
            </a:r>
            <a:r>
              <a:rPr lang="en-DE" sz="1600"/>
              <a:t> 7216249</a:t>
            </a:r>
            <a:endParaRPr lang="en-DE" sz="1600">
              <a:cs typeface="Calibri"/>
            </a:endParaRPr>
          </a:p>
        </p:txBody>
      </p:sp>
      <p:sp>
        <p:nvSpPr>
          <p:cNvPr id="2" name="TextBox 1">
            <a:extLst>
              <a:ext uri="{FF2B5EF4-FFF2-40B4-BE49-F238E27FC236}">
                <a16:creationId xmlns:a16="http://schemas.microsoft.com/office/drawing/2014/main" id="{DA8887FC-0BCB-C538-4B68-8EEBD56B2BD2}"/>
              </a:ext>
            </a:extLst>
          </p:cNvPr>
          <p:cNvSpPr txBox="1"/>
          <p:nvPr/>
        </p:nvSpPr>
        <p:spPr>
          <a:xfrm>
            <a:off x="826477" y="2338754"/>
            <a:ext cx="538675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Smart City</a:t>
            </a:r>
            <a:endParaRPr lang="en-US" b="1"/>
          </a:p>
        </p:txBody>
      </p:sp>
      <p:pic>
        <p:nvPicPr>
          <p:cNvPr id="10" name="Picture 9" descr="A picture containing car&#10;&#10;Description automatically generated">
            <a:extLst>
              <a:ext uri="{FF2B5EF4-FFF2-40B4-BE49-F238E27FC236}">
                <a16:creationId xmlns:a16="http://schemas.microsoft.com/office/drawing/2014/main" id="{DEE8AF9C-0E10-88FE-FE8A-3D2022D8307F}"/>
              </a:ext>
            </a:extLst>
          </p:cNvPr>
          <p:cNvPicPr>
            <a:picLocks noChangeAspect="1"/>
          </p:cNvPicPr>
          <p:nvPr/>
        </p:nvPicPr>
        <p:blipFill>
          <a:blip r:embed="rId2"/>
          <a:stretch>
            <a:fillRect/>
          </a:stretch>
        </p:blipFill>
        <p:spPr>
          <a:xfrm>
            <a:off x="6103620" y="1255700"/>
            <a:ext cx="4099560" cy="4099560"/>
          </a:xfrm>
          <a:prstGeom prst="rect">
            <a:avLst/>
          </a:prstGeom>
          <a:ln>
            <a:noFill/>
          </a:ln>
          <a:effectLst>
            <a:softEdge rad="112500"/>
          </a:effectLst>
        </p:spPr>
      </p:pic>
    </p:spTree>
    <p:extLst>
      <p:ext uri="{BB962C8B-B14F-4D97-AF65-F5344CB8AC3E}">
        <p14:creationId xmlns:p14="http://schemas.microsoft.com/office/powerpoint/2010/main" val="922548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cs typeface="Calibri Light"/>
              </a:rPr>
              <a:t>State Machine</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vert="horz" lIns="91440" tIns="45720" rIns="91440" bIns="45720" rtlCol="0" anchor="t">
            <a:normAutofit/>
          </a:bodyPr>
          <a:lstStyle/>
          <a:p>
            <a:pPr marL="0" indent="0">
              <a:buNone/>
            </a:pPr>
            <a:r>
              <a:rPr lang="nl-NL"/>
              <a:t>Sensor</a:t>
            </a: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10</a:t>
            </a:fld>
            <a:endParaRPr lang="en-DE"/>
          </a:p>
        </p:txBody>
      </p:sp>
      <p:pic>
        <p:nvPicPr>
          <p:cNvPr id="9" name="Picture 9" descr="A picture containing table&#10;&#10;Description automatically generated">
            <a:extLst>
              <a:ext uri="{FF2B5EF4-FFF2-40B4-BE49-F238E27FC236}">
                <a16:creationId xmlns:a16="http://schemas.microsoft.com/office/drawing/2014/main" id="{5E0C31EE-8781-7F31-2B51-B875F950AF8B}"/>
              </a:ext>
            </a:extLst>
          </p:cNvPr>
          <p:cNvPicPr>
            <a:picLocks noChangeAspect="1"/>
          </p:cNvPicPr>
          <p:nvPr/>
        </p:nvPicPr>
        <p:blipFill rotWithShape="1">
          <a:blip r:embed="rId2"/>
          <a:srcRect r="1074" b="6031"/>
          <a:stretch/>
        </p:blipFill>
        <p:spPr>
          <a:xfrm>
            <a:off x="922045" y="2353719"/>
            <a:ext cx="9893310" cy="162482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D66E162-D1FF-46E3-334E-0E69437D4638}"/>
              </a:ext>
            </a:extLst>
          </p:cNvPr>
          <p:cNvSpPr txBox="1"/>
          <p:nvPr/>
        </p:nvSpPr>
        <p:spPr>
          <a:xfrm>
            <a:off x="921774" y="4436806"/>
            <a:ext cx="104304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Scanning –</a:t>
            </a:r>
            <a:r>
              <a:rPr lang="en-US">
                <a:ea typeface="+mn-lt"/>
                <a:cs typeface="+mn-lt"/>
              </a:rPr>
              <a:t> the sensor is most of the time in waiting (scanning state).</a:t>
            </a:r>
          </a:p>
          <a:p>
            <a:pPr marL="285750" indent="-285750">
              <a:buFont typeface="Arial"/>
              <a:buChar char="•"/>
            </a:pPr>
            <a:r>
              <a:rPr lang="en-US">
                <a:cs typeface="Calibri"/>
              </a:rPr>
              <a:t>Detecting </a:t>
            </a:r>
            <a:r>
              <a:rPr lang="en-US">
                <a:ea typeface="+mn-lt"/>
                <a:cs typeface="+mn-lt"/>
              </a:rPr>
              <a:t>– detects a specific type of input (motion of an object) and converts it into an electrical signal.</a:t>
            </a:r>
            <a:endParaRPr lang="en-US">
              <a:cs typeface="Calibri"/>
            </a:endParaRPr>
          </a:p>
          <a:p>
            <a:pPr marL="285750" indent="-285750">
              <a:buFont typeface="Arial"/>
              <a:buChar char="•"/>
            </a:pPr>
            <a:r>
              <a:rPr lang="en-US">
                <a:cs typeface="Calibri"/>
              </a:rPr>
              <a:t>Informing – sends data to a Cloud.</a:t>
            </a:r>
          </a:p>
          <a:p>
            <a:endParaRPr lang="en-US">
              <a:cs typeface="Calibri"/>
            </a:endParaRPr>
          </a:p>
        </p:txBody>
      </p:sp>
    </p:spTree>
    <p:extLst>
      <p:ext uri="{BB962C8B-B14F-4D97-AF65-F5344CB8AC3E}">
        <p14:creationId xmlns:p14="http://schemas.microsoft.com/office/powerpoint/2010/main" val="919802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cs typeface="Calibri Light"/>
              </a:rPr>
              <a:t>State Machine</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vert="horz" lIns="91440" tIns="45720" rIns="91440" bIns="45720" rtlCol="0" anchor="t">
            <a:normAutofit/>
          </a:bodyPr>
          <a:lstStyle/>
          <a:p>
            <a:pPr marL="0" indent="0">
              <a:buNone/>
            </a:pPr>
            <a:r>
              <a:rPr lang="nl-NL">
                <a:cs typeface="Calibri"/>
              </a:rPr>
              <a:t>Streetlight</a:t>
            </a:r>
            <a:endParaRPr lang="nl-NL"/>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11</a:t>
            </a:fld>
            <a:endParaRPr lang="en-DE"/>
          </a:p>
        </p:txBody>
      </p:sp>
      <p:pic>
        <p:nvPicPr>
          <p:cNvPr id="7" name="Picture 7" descr="Diagram&#10;&#10;Description automatically generated">
            <a:extLst>
              <a:ext uri="{FF2B5EF4-FFF2-40B4-BE49-F238E27FC236}">
                <a16:creationId xmlns:a16="http://schemas.microsoft.com/office/drawing/2014/main" id="{7DBD2ACB-1462-27C0-E9A9-1EB6B586784C}"/>
              </a:ext>
            </a:extLst>
          </p:cNvPr>
          <p:cNvPicPr>
            <a:picLocks noChangeAspect="1"/>
          </p:cNvPicPr>
          <p:nvPr/>
        </p:nvPicPr>
        <p:blipFill>
          <a:blip r:embed="rId2"/>
          <a:stretch>
            <a:fillRect/>
          </a:stretch>
        </p:blipFill>
        <p:spPr>
          <a:xfrm>
            <a:off x="840658" y="2385008"/>
            <a:ext cx="10787216" cy="222317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C550FABF-7AC9-F074-9A9C-968CD85D6161}"/>
              </a:ext>
            </a:extLst>
          </p:cNvPr>
          <p:cNvSpPr txBox="1"/>
          <p:nvPr/>
        </p:nvSpPr>
        <p:spPr>
          <a:xfrm>
            <a:off x="837754" y="4812632"/>
            <a:ext cx="1055213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panose="020F0502020204030204"/>
              </a:rPr>
              <a:t>Waiting – waiting trigger from Cloud.</a:t>
            </a:r>
          </a:p>
          <a:p>
            <a:pPr marL="285750" indent="-285750">
              <a:buFont typeface="Arial"/>
              <a:buChar char="•"/>
            </a:pPr>
            <a:r>
              <a:rPr lang="en-US">
                <a:cs typeface="Calibri" panose="020F0502020204030204"/>
              </a:rPr>
              <a:t>Light On – turn on the light when triggered from Cloud.</a:t>
            </a:r>
          </a:p>
          <a:p>
            <a:pPr marL="285750" indent="-285750">
              <a:buFont typeface="Arial"/>
              <a:buChar char="•"/>
            </a:pPr>
            <a:r>
              <a:rPr lang="en-US">
                <a:cs typeface="Calibri" panose="020F0502020204030204"/>
              </a:rPr>
              <a:t>Checking Signal – check if still being triggered by Cloud. If yes, a previous state remains active, otherwise light is turned off.</a:t>
            </a:r>
          </a:p>
          <a:p>
            <a:pPr marL="285750" indent="-285750">
              <a:buFont typeface="Arial"/>
              <a:buChar char="•"/>
            </a:pPr>
            <a:endParaRPr lang="en-US">
              <a:cs typeface="Calibri" panose="020F0502020204030204"/>
            </a:endParaRPr>
          </a:p>
        </p:txBody>
      </p:sp>
    </p:spTree>
    <p:extLst>
      <p:ext uri="{BB962C8B-B14F-4D97-AF65-F5344CB8AC3E}">
        <p14:creationId xmlns:p14="http://schemas.microsoft.com/office/powerpoint/2010/main" val="67043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cs typeface="Calibri Light"/>
              </a:rPr>
              <a:t>State Machine</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vert="horz" lIns="91440" tIns="45720" rIns="91440" bIns="45720" rtlCol="0" anchor="t">
            <a:normAutofit/>
          </a:bodyPr>
          <a:lstStyle/>
          <a:p>
            <a:pPr marL="0" indent="0">
              <a:buNone/>
            </a:pPr>
            <a:r>
              <a:rPr lang="nl-NL">
                <a:cs typeface="Calibri"/>
              </a:rPr>
              <a:t>Vehicle</a:t>
            </a:r>
            <a:endParaRPr lang="nl-NL"/>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12</a:t>
            </a:fld>
            <a:endParaRPr lang="en-DE"/>
          </a:p>
        </p:txBody>
      </p:sp>
      <p:pic>
        <p:nvPicPr>
          <p:cNvPr id="8" name="Picture 8" descr="Diagram&#10;&#10;Description automatically generated">
            <a:extLst>
              <a:ext uri="{FF2B5EF4-FFF2-40B4-BE49-F238E27FC236}">
                <a16:creationId xmlns:a16="http://schemas.microsoft.com/office/drawing/2014/main" id="{944F281E-2A46-30A4-FF2A-FE215AD5FFCF}"/>
              </a:ext>
            </a:extLst>
          </p:cNvPr>
          <p:cNvPicPr>
            <a:picLocks noChangeAspect="1"/>
          </p:cNvPicPr>
          <p:nvPr/>
        </p:nvPicPr>
        <p:blipFill>
          <a:blip r:embed="rId2"/>
          <a:stretch>
            <a:fillRect/>
          </a:stretch>
        </p:blipFill>
        <p:spPr>
          <a:xfrm>
            <a:off x="838250" y="2402995"/>
            <a:ext cx="3849329" cy="3711922"/>
          </a:xfrm>
          <a:prstGeom prst="rect">
            <a:avLst/>
          </a:prstGeom>
        </p:spPr>
      </p:pic>
      <p:sp>
        <p:nvSpPr>
          <p:cNvPr id="9" name="TextBox 8">
            <a:extLst>
              <a:ext uri="{FF2B5EF4-FFF2-40B4-BE49-F238E27FC236}">
                <a16:creationId xmlns:a16="http://schemas.microsoft.com/office/drawing/2014/main" id="{2F484AE4-A883-2489-EB66-0E65BE273AEC}"/>
              </a:ext>
            </a:extLst>
          </p:cNvPr>
          <p:cNvSpPr txBox="1"/>
          <p:nvPr/>
        </p:nvSpPr>
        <p:spPr>
          <a:xfrm>
            <a:off x="5106736" y="2401859"/>
            <a:ext cx="56058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Driving – the car is driven on the road</a:t>
            </a:r>
          </a:p>
          <a:p>
            <a:pPr marL="285750" indent="-285750">
              <a:buFont typeface="Arial"/>
              <a:buChar char="•"/>
            </a:pPr>
            <a:r>
              <a:rPr lang="en-US">
                <a:cs typeface="Calibri"/>
              </a:rPr>
              <a:t>Waiting On Intersection – car waits for the signal from Cloud that the intersection is free</a:t>
            </a:r>
          </a:p>
        </p:txBody>
      </p:sp>
    </p:spTree>
    <p:extLst>
      <p:ext uri="{BB962C8B-B14F-4D97-AF65-F5344CB8AC3E}">
        <p14:creationId xmlns:p14="http://schemas.microsoft.com/office/powerpoint/2010/main" val="4045045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cs typeface="Calibri Light"/>
              </a:rPr>
              <a:t>State Machine</a:t>
            </a: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13</a:t>
            </a:fld>
            <a:endParaRPr lang="en-DE"/>
          </a:p>
        </p:txBody>
      </p:sp>
      <p:pic>
        <p:nvPicPr>
          <p:cNvPr id="7" name="Picture 8" descr="Diagram&#10;&#10;Description automatically generated">
            <a:extLst>
              <a:ext uri="{FF2B5EF4-FFF2-40B4-BE49-F238E27FC236}">
                <a16:creationId xmlns:a16="http://schemas.microsoft.com/office/drawing/2014/main" id="{F18FD249-2B9E-1A80-2FDC-81EA5BE675E8}"/>
              </a:ext>
            </a:extLst>
          </p:cNvPr>
          <p:cNvPicPr>
            <a:picLocks noChangeAspect="1"/>
          </p:cNvPicPr>
          <p:nvPr/>
        </p:nvPicPr>
        <p:blipFill>
          <a:blip r:embed="rId2"/>
          <a:stretch>
            <a:fillRect/>
          </a:stretch>
        </p:blipFill>
        <p:spPr>
          <a:xfrm>
            <a:off x="4926218" y="1420631"/>
            <a:ext cx="6458941" cy="494205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EF2E865-3A6C-0C88-5624-9CDC49C88761}"/>
              </a:ext>
            </a:extLst>
          </p:cNvPr>
          <p:cNvSpPr txBox="1"/>
          <p:nvPr/>
        </p:nvSpPr>
        <p:spPr>
          <a:xfrm>
            <a:off x="840000" y="1584000"/>
            <a:ext cx="3468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Smart Street Lighting System </a:t>
            </a:r>
          </a:p>
          <a:p>
            <a:pPr marL="285750" indent="-285750">
              <a:buFont typeface="Arial" panose="020B0604020202020204" pitchFamily="34" charset="0"/>
              <a:buChar char="•"/>
            </a:pPr>
            <a:r>
              <a:rPr lang="en-US">
                <a:cs typeface="Calibri"/>
              </a:rPr>
              <a:t>State Machine diagram representation</a:t>
            </a:r>
          </a:p>
        </p:txBody>
      </p:sp>
    </p:spTree>
    <p:extLst>
      <p:ext uri="{BB962C8B-B14F-4D97-AF65-F5344CB8AC3E}">
        <p14:creationId xmlns:p14="http://schemas.microsoft.com/office/powerpoint/2010/main" val="46019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60A6-3F99-3238-9AAD-8D4B6A70F27D}"/>
              </a:ext>
            </a:extLst>
          </p:cNvPr>
          <p:cNvSpPr>
            <a:spLocks noGrp="1"/>
          </p:cNvSpPr>
          <p:nvPr>
            <p:ph type="title"/>
          </p:nvPr>
        </p:nvSpPr>
        <p:spPr/>
        <p:txBody>
          <a:bodyPr/>
          <a:lstStyle/>
          <a:p>
            <a:r>
              <a:rPr lang="nl-NL"/>
              <a:t>Concept solutions</a:t>
            </a:r>
          </a:p>
        </p:txBody>
      </p:sp>
      <p:sp>
        <p:nvSpPr>
          <p:cNvPr id="7" name="Text Placeholder 6">
            <a:extLst>
              <a:ext uri="{FF2B5EF4-FFF2-40B4-BE49-F238E27FC236}">
                <a16:creationId xmlns:a16="http://schemas.microsoft.com/office/drawing/2014/main" id="{80377C58-8D29-81BC-B49D-6D53D7AF2F5A}"/>
              </a:ext>
            </a:extLst>
          </p:cNvPr>
          <p:cNvSpPr>
            <a:spLocks noGrp="1"/>
          </p:cNvSpPr>
          <p:nvPr>
            <p:ph type="body" idx="1"/>
          </p:nvPr>
        </p:nvSpPr>
        <p:spPr/>
        <p:txBody>
          <a:bodyPr/>
          <a:lstStyle/>
          <a:p>
            <a:r>
              <a:rPr lang="nl-NL"/>
              <a:t>Solution 1</a:t>
            </a:r>
          </a:p>
        </p:txBody>
      </p:sp>
      <p:sp>
        <p:nvSpPr>
          <p:cNvPr id="8" name="Content Placeholder 7">
            <a:extLst>
              <a:ext uri="{FF2B5EF4-FFF2-40B4-BE49-F238E27FC236}">
                <a16:creationId xmlns:a16="http://schemas.microsoft.com/office/drawing/2014/main" id="{E46E722D-81CD-A2C9-B47F-89E243CFF19D}"/>
              </a:ext>
            </a:extLst>
          </p:cNvPr>
          <p:cNvSpPr>
            <a:spLocks noGrp="1"/>
          </p:cNvSpPr>
          <p:nvPr>
            <p:ph sz="half" idx="2"/>
          </p:nvPr>
        </p:nvSpPr>
        <p:spPr/>
        <p:txBody>
          <a:bodyPr/>
          <a:lstStyle/>
          <a:p>
            <a:r>
              <a:rPr lang="en-US" sz="1800" b="0" i="0">
                <a:solidFill>
                  <a:srgbClr val="000000"/>
                </a:solidFill>
                <a:effectLst/>
                <a:latin typeface="Calibri" panose="020F0502020204030204" pitchFamily="34" charset="0"/>
              </a:rPr>
              <a:t>Smart </a:t>
            </a:r>
            <a:r>
              <a:rPr lang="en-US" sz="1800" b="1" i="0">
                <a:solidFill>
                  <a:srgbClr val="000000"/>
                </a:solidFill>
                <a:effectLst/>
                <a:latin typeface="Calibri" panose="020F0502020204030204" pitchFamily="34" charset="0"/>
              </a:rPr>
              <a:t>streetlights</a:t>
            </a:r>
            <a:r>
              <a:rPr lang="en-US" sz="1800" b="0" i="0">
                <a:solidFill>
                  <a:srgbClr val="000000"/>
                </a:solidFill>
                <a:effectLst/>
                <a:latin typeface="Calibri" panose="020F0502020204030204" pitchFamily="34" charset="0"/>
              </a:rPr>
              <a:t> with 3 intersections. A vehicle can pass from left to right, with the lights becoming bright as the vehicle passes. As it passes the intersection, all surrounding lights turn on. </a:t>
            </a:r>
            <a:endParaRPr lang="nl-NL"/>
          </a:p>
        </p:txBody>
      </p:sp>
      <p:sp>
        <p:nvSpPr>
          <p:cNvPr id="9" name="Text Placeholder 8">
            <a:extLst>
              <a:ext uri="{FF2B5EF4-FFF2-40B4-BE49-F238E27FC236}">
                <a16:creationId xmlns:a16="http://schemas.microsoft.com/office/drawing/2014/main" id="{D4FBD486-855A-46F1-090B-5C688ABCED06}"/>
              </a:ext>
            </a:extLst>
          </p:cNvPr>
          <p:cNvSpPr>
            <a:spLocks noGrp="1"/>
          </p:cNvSpPr>
          <p:nvPr>
            <p:ph type="body" sz="quarter" idx="3"/>
          </p:nvPr>
        </p:nvSpPr>
        <p:spPr/>
        <p:txBody>
          <a:bodyPr/>
          <a:lstStyle/>
          <a:p>
            <a:r>
              <a:rPr lang="nl-NL"/>
              <a:t>Solution 2</a:t>
            </a:r>
          </a:p>
        </p:txBody>
      </p:sp>
      <p:sp>
        <p:nvSpPr>
          <p:cNvPr id="10" name="Content Placeholder 9">
            <a:extLst>
              <a:ext uri="{FF2B5EF4-FFF2-40B4-BE49-F238E27FC236}">
                <a16:creationId xmlns:a16="http://schemas.microsoft.com/office/drawing/2014/main" id="{CA2DA59C-A4A6-1A6D-DD36-BFD9841D967C}"/>
              </a:ext>
            </a:extLst>
          </p:cNvPr>
          <p:cNvSpPr>
            <a:spLocks noGrp="1"/>
          </p:cNvSpPr>
          <p:nvPr>
            <p:ph sz="quarter" idx="4"/>
          </p:nvPr>
        </p:nvSpPr>
        <p:spPr/>
        <p:txBody>
          <a:bodyPr/>
          <a:lstStyle/>
          <a:p>
            <a:r>
              <a:rPr lang="en-US" sz="1800" b="0" i="0">
                <a:solidFill>
                  <a:srgbClr val="000000"/>
                </a:solidFill>
                <a:effectLst/>
                <a:latin typeface="Calibri" panose="020F0502020204030204" pitchFamily="34" charset="0"/>
              </a:rPr>
              <a:t>Smart </a:t>
            </a:r>
            <a:r>
              <a:rPr lang="en-US" sz="1800" b="1" i="0">
                <a:solidFill>
                  <a:srgbClr val="000000"/>
                </a:solidFill>
                <a:effectLst/>
                <a:latin typeface="Calibri" panose="020F0502020204030204" pitchFamily="34" charset="0"/>
              </a:rPr>
              <a:t>traffic control</a:t>
            </a:r>
            <a:r>
              <a:rPr lang="en-US" sz="1800" b="0" i="0">
                <a:solidFill>
                  <a:srgbClr val="000000"/>
                </a:solidFill>
                <a:effectLst/>
                <a:latin typeface="Calibri" panose="020F0502020204030204" pitchFamily="34" charset="0"/>
              </a:rPr>
              <a:t>. Two lanes, 3-4 vehicles. Only 1 vehicle can be in an intersection at once. The vehicles can drive around randomly, following a track or do figure eights etc. </a:t>
            </a:r>
            <a:endParaRPr lang="nl-NL"/>
          </a:p>
        </p:txBody>
      </p:sp>
      <p:sp>
        <p:nvSpPr>
          <p:cNvPr id="4" name="Date Placeholder 3">
            <a:extLst>
              <a:ext uri="{FF2B5EF4-FFF2-40B4-BE49-F238E27FC236}">
                <a16:creationId xmlns:a16="http://schemas.microsoft.com/office/drawing/2014/main" id="{A15FF9A4-A055-1AE1-34C7-DDE29F1AE2CC}"/>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3936675B-057B-4113-916E-935B5A2A7CAA}"/>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AC0C5FEF-4114-2C55-48E5-C18154BDAC05}"/>
              </a:ext>
            </a:extLst>
          </p:cNvPr>
          <p:cNvSpPr>
            <a:spLocks noGrp="1"/>
          </p:cNvSpPr>
          <p:nvPr>
            <p:ph type="sldNum" sz="quarter" idx="12"/>
          </p:nvPr>
        </p:nvSpPr>
        <p:spPr/>
        <p:txBody>
          <a:bodyPr/>
          <a:lstStyle/>
          <a:p>
            <a:fld id="{5C794AA0-44C0-904C-9E31-583D0BE1B9EC}" type="slidenum">
              <a:rPr lang="en-DE" smtClean="0"/>
              <a:t>14</a:t>
            </a:fld>
            <a:endParaRPr lang="en-DE"/>
          </a:p>
        </p:txBody>
      </p:sp>
      <p:pic>
        <p:nvPicPr>
          <p:cNvPr id="3078" name="Picture 6">
            <a:extLst>
              <a:ext uri="{FF2B5EF4-FFF2-40B4-BE49-F238E27FC236}">
                <a16:creationId xmlns:a16="http://schemas.microsoft.com/office/drawing/2014/main" id="{70B7E4A1-5A5D-6982-AB3B-8349DE3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515" y="3821113"/>
            <a:ext cx="3106331" cy="1717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0" name="Picture 8" descr="Shape, square&#10;&#10;Description automatically generated">
            <a:extLst>
              <a:ext uri="{FF2B5EF4-FFF2-40B4-BE49-F238E27FC236}">
                <a16:creationId xmlns:a16="http://schemas.microsoft.com/office/drawing/2014/main" id="{E50C2692-72B4-6711-812C-5CCB4F4877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7979" y="3718658"/>
            <a:ext cx="3825241" cy="255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97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animEffect transition="in" filter="fade">
                                      <p:cBhvr>
                                        <p:cTn id="15" dur="500"/>
                                        <p:tgtEl>
                                          <p:spTgt spid="30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Tinkercad</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vert="horz" lIns="91440" tIns="45720" rIns="91440" bIns="45720" rtlCol="0" anchor="t">
            <a:normAutofit/>
          </a:bodyPr>
          <a:lstStyle/>
          <a:p>
            <a:r>
              <a:rPr lang="nl-NL" sz="1800"/>
              <a:t>Arduino Uno</a:t>
            </a:r>
            <a:endParaRPr lang="nl-NL" sz="1800">
              <a:cs typeface="Calibri"/>
            </a:endParaRPr>
          </a:p>
          <a:p>
            <a:pPr lvl="1"/>
            <a:r>
              <a:rPr lang="nl-NL" sz="1800"/>
              <a:t>Atmega328p</a:t>
            </a:r>
            <a:endParaRPr lang="nl-NL" sz="1800">
              <a:cs typeface="Calibri"/>
            </a:endParaRPr>
          </a:p>
          <a:p>
            <a:pPr lvl="1"/>
            <a:r>
              <a:rPr lang="nl-NL" sz="1800"/>
              <a:t>1 core / 1 thread</a:t>
            </a:r>
            <a:endParaRPr lang="nl-NL" sz="1800">
              <a:cs typeface="Calibri"/>
            </a:endParaRPr>
          </a:p>
          <a:p>
            <a:pPr lvl="1"/>
            <a:endParaRPr lang="nl-NL" sz="1800">
              <a:cs typeface="Calibri"/>
            </a:endParaRPr>
          </a:p>
          <a:p>
            <a:r>
              <a:rPr lang="nl-NL" sz="1800"/>
              <a:t>6x 4-NeoPixel strips</a:t>
            </a:r>
          </a:p>
          <a:p>
            <a:r>
              <a:rPr lang="nl-NL" sz="1800">
                <a:cs typeface="Calibri"/>
              </a:rPr>
              <a:t>2x 10-NeoPixel strips</a:t>
            </a: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15</a:t>
            </a:fld>
            <a:endParaRPr lang="en-DE"/>
          </a:p>
        </p:txBody>
      </p:sp>
      <p:pic>
        <p:nvPicPr>
          <p:cNvPr id="8" name="Picture 7">
            <a:extLst>
              <a:ext uri="{FF2B5EF4-FFF2-40B4-BE49-F238E27FC236}">
                <a16:creationId xmlns:a16="http://schemas.microsoft.com/office/drawing/2014/main" id="{D024BAC5-28D1-20B2-8162-B9ADE5CEE730}"/>
              </a:ext>
            </a:extLst>
          </p:cNvPr>
          <p:cNvPicPr>
            <a:picLocks noChangeAspect="1"/>
          </p:cNvPicPr>
          <p:nvPr/>
        </p:nvPicPr>
        <p:blipFill>
          <a:blip r:embed="rId3">
            <a:clrChange>
              <a:clrFrom>
                <a:srgbClr val="F4F5F6"/>
              </a:clrFrom>
              <a:clrTo>
                <a:srgbClr val="F4F5F6">
                  <a:alpha val="0"/>
                </a:srgbClr>
              </a:clrTo>
            </a:clrChange>
          </a:blip>
          <a:stretch>
            <a:fillRect/>
          </a:stretch>
        </p:blipFill>
        <p:spPr>
          <a:xfrm>
            <a:off x="3640082" y="1601331"/>
            <a:ext cx="7712218"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3691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Tinkercad</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vert="horz" lIns="91440" tIns="45720" rIns="91440" bIns="45720" rtlCol="0" anchor="t">
            <a:normAutofit/>
          </a:bodyPr>
          <a:lstStyle/>
          <a:p>
            <a:r>
              <a:rPr lang="nl-NL" sz="1800">
                <a:hlinkClick r:id="rId3"/>
              </a:rPr>
              <a:t>Github</a:t>
            </a:r>
            <a:endParaRPr lang="nl-NL" sz="1800"/>
          </a:p>
          <a:p>
            <a:r>
              <a:rPr lang="nl-NL" sz="1800">
                <a:cs typeface="Calibri"/>
                <a:hlinkClick r:id="rId4"/>
              </a:rPr>
              <a:t>Demonstration</a:t>
            </a:r>
            <a:endParaRPr lang="nl-NL" sz="1800">
              <a:cs typeface="Calibri"/>
            </a:endParaRP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16</a:t>
            </a:fld>
            <a:endParaRPr lang="en-DE"/>
          </a:p>
        </p:txBody>
      </p:sp>
      <p:pic>
        <p:nvPicPr>
          <p:cNvPr id="8" name="Picture 7">
            <a:extLst>
              <a:ext uri="{FF2B5EF4-FFF2-40B4-BE49-F238E27FC236}">
                <a16:creationId xmlns:a16="http://schemas.microsoft.com/office/drawing/2014/main" id="{D024BAC5-28D1-20B2-8162-B9ADE5CEE730}"/>
              </a:ext>
            </a:extLst>
          </p:cNvPr>
          <p:cNvPicPr>
            <a:picLocks noChangeAspect="1"/>
          </p:cNvPicPr>
          <p:nvPr/>
        </p:nvPicPr>
        <p:blipFill>
          <a:blip r:embed="rId5">
            <a:clrChange>
              <a:clrFrom>
                <a:srgbClr val="F4F5F6"/>
              </a:clrFrom>
              <a:clrTo>
                <a:srgbClr val="F4F5F6">
                  <a:alpha val="0"/>
                </a:srgbClr>
              </a:clrTo>
            </a:clrChange>
          </a:blip>
          <a:stretch>
            <a:fillRect/>
          </a:stretch>
        </p:blipFill>
        <p:spPr>
          <a:xfrm>
            <a:off x="3640082" y="1601331"/>
            <a:ext cx="7712218"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9219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Task Scheduling</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vert="horz" lIns="91440" tIns="45720" rIns="91440" bIns="45720" rtlCol="0" anchor="t">
            <a:normAutofit/>
          </a:bodyPr>
          <a:lstStyle/>
          <a:p>
            <a:r>
              <a:rPr lang="nl-NL" sz="1800"/>
              <a:t>Arduino Uno</a:t>
            </a:r>
            <a:endParaRPr lang="nl-NL" sz="1800">
              <a:cs typeface="Calibri"/>
            </a:endParaRPr>
          </a:p>
          <a:p>
            <a:pPr lvl="1"/>
            <a:r>
              <a:rPr lang="nl-NL" sz="1800"/>
              <a:t>Atmega328p</a:t>
            </a:r>
            <a:endParaRPr lang="nl-NL" sz="1800">
              <a:cs typeface="Calibri"/>
            </a:endParaRPr>
          </a:p>
          <a:p>
            <a:pPr lvl="1"/>
            <a:r>
              <a:rPr lang="nl-NL" sz="1800"/>
              <a:t>1 core / 1 thread</a:t>
            </a:r>
            <a:endParaRPr lang="nl-NL" sz="1800">
              <a:cs typeface="Calibri"/>
            </a:endParaRPr>
          </a:p>
          <a:p>
            <a:r>
              <a:rPr lang="nl-NL" sz="1800"/>
              <a:t>Scheduling</a:t>
            </a:r>
            <a:endParaRPr lang="nl-NL" sz="1800">
              <a:cs typeface="Calibri"/>
            </a:endParaRPr>
          </a:p>
          <a:p>
            <a:pPr lvl="1"/>
            <a:r>
              <a:rPr lang="nl-NL" sz="1800"/>
              <a:t>Rate-Monotonic = RMS</a:t>
            </a:r>
            <a:endParaRPr lang="nl-NL" sz="1800">
              <a:cs typeface="Calibri"/>
            </a:endParaRPr>
          </a:p>
          <a:p>
            <a:pPr lvl="1"/>
            <a:r>
              <a:rPr lang="nl-NL" sz="1800"/>
              <a:t>Earliest Deadline First = EDF</a:t>
            </a:r>
            <a:endParaRPr lang="nl-NL" sz="1800">
              <a:cs typeface="Calibri"/>
            </a:endParaRPr>
          </a:p>
          <a:p>
            <a:r>
              <a:rPr lang="nl-NL" sz="1800"/>
              <a:t>Tasks</a:t>
            </a:r>
            <a:endParaRPr lang="nl-NL" sz="1800">
              <a:cs typeface="Calibri"/>
            </a:endParaRPr>
          </a:p>
          <a:p>
            <a:pPr lvl="1"/>
            <a:r>
              <a:rPr lang="nl-NL" sz="1800"/>
              <a:t>Clear Model</a:t>
            </a:r>
            <a:endParaRPr lang="nl-NL" sz="1800">
              <a:cs typeface="Calibri"/>
            </a:endParaRPr>
          </a:p>
          <a:p>
            <a:pPr lvl="1"/>
            <a:r>
              <a:rPr lang="nl-NL" sz="1800"/>
              <a:t>Add street/intersection lighting </a:t>
            </a:r>
            <a:endParaRPr lang="nl-NL" sz="1800">
              <a:cs typeface="Calibri"/>
            </a:endParaRPr>
          </a:p>
          <a:p>
            <a:pPr lvl="1"/>
            <a:r>
              <a:rPr lang="nl-NL" sz="1800"/>
              <a:t>Add vehicles</a:t>
            </a:r>
            <a:endParaRPr lang="nl-NL" sz="1800">
              <a:cs typeface="Calibri"/>
            </a:endParaRPr>
          </a:p>
          <a:p>
            <a:pPr lvl="1"/>
            <a:r>
              <a:rPr lang="nl-NL" sz="1800"/>
              <a:t>Update LED’s</a:t>
            </a:r>
            <a:endParaRPr lang="nl-NL" sz="1800">
              <a:cs typeface="Calibri"/>
            </a:endParaRPr>
          </a:p>
          <a:p>
            <a:pPr lvl="1"/>
            <a:r>
              <a:rPr lang="nl-NL" sz="1800"/>
              <a:t>Update vehicle Position’s</a:t>
            </a:r>
            <a:endParaRPr lang="nl-NL" sz="1800">
              <a:cs typeface="Calibri"/>
            </a:endParaRP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17</a:t>
            </a:fld>
            <a:endParaRPr lang="en-DE"/>
          </a:p>
        </p:txBody>
      </p:sp>
      <p:pic>
        <p:nvPicPr>
          <p:cNvPr id="8" name="Picture 7" descr="Diagram&#10;&#10;Description automatically generated">
            <a:extLst>
              <a:ext uri="{FF2B5EF4-FFF2-40B4-BE49-F238E27FC236}">
                <a16:creationId xmlns:a16="http://schemas.microsoft.com/office/drawing/2014/main" id="{E7296200-72DE-4912-0C49-C400438B421D}"/>
              </a:ext>
            </a:extLst>
          </p:cNvPr>
          <p:cNvPicPr>
            <a:picLocks noChangeAspect="1"/>
          </p:cNvPicPr>
          <p:nvPr/>
        </p:nvPicPr>
        <p:blipFill rotWithShape="1">
          <a:blip r:embed="rId3"/>
          <a:srcRect b="6711"/>
          <a:stretch/>
        </p:blipFill>
        <p:spPr>
          <a:xfrm>
            <a:off x="5172075" y="2371725"/>
            <a:ext cx="5829300" cy="2647950"/>
          </a:xfrm>
          <a:prstGeom prst="rect">
            <a:avLst/>
          </a:prstGeom>
        </p:spPr>
      </p:pic>
      <p:sp>
        <p:nvSpPr>
          <p:cNvPr id="9" name="Multiplication Sign 8">
            <a:extLst>
              <a:ext uri="{FF2B5EF4-FFF2-40B4-BE49-F238E27FC236}">
                <a16:creationId xmlns:a16="http://schemas.microsoft.com/office/drawing/2014/main" id="{58178D0B-6CC6-B693-4892-0C16F5087894}"/>
              </a:ext>
            </a:extLst>
          </p:cNvPr>
          <p:cNvSpPr/>
          <p:nvPr/>
        </p:nvSpPr>
        <p:spPr>
          <a:xfrm>
            <a:off x="6216650" y="3993356"/>
            <a:ext cx="1758950" cy="120570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Multiplication Sign 6">
            <a:extLst>
              <a:ext uri="{FF2B5EF4-FFF2-40B4-BE49-F238E27FC236}">
                <a16:creationId xmlns:a16="http://schemas.microsoft.com/office/drawing/2014/main" id="{434631DB-F8CA-D411-DBE7-303854C5D769}"/>
              </a:ext>
            </a:extLst>
          </p:cNvPr>
          <p:cNvSpPr/>
          <p:nvPr/>
        </p:nvSpPr>
        <p:spPr>
          <a:xfrm>
            <a:off x="9594850" y="4001294"/>
            <a:ext cx="1758950" cy="120570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7814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animBg="1"/>
      <p:bldP spid="7" grpId="0" uiExpan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err="1"/>
              <a:t>Task</a:t>
            </a:r>
            <a:r>
              <a:rPr lang="nl-NL"/>
              <a:t> </a:t>
            </a:r>
            <a:r>
              <a:rPr lang="nl-NL" err="1"/>
              <a:t>Scheduling</a:t>
            </a:r>
            <a:endParaRPr lang="nl-NL"/>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a:normAutofit/>
              </a:bodyPr>
              <a:lstStyle/>
              <a:p>
                <a:pPr marL="0" indent="0">
                  <a:buNone/>
                </a:pPr>
                <a:endParaRPr lang="nl-NL" sz="1200"/>
              </a:p>
              <a:p>
                <a:pPr marL="0" indent="0">
                  <a:buNone/>
                </a:pPr>
                <a:r>
                  <a:rPr lang="nl-NL" sz="2400"/>
                  <a:t>Time Measurement</a:t>
                </a:r>
              </a:p>
              <a:p>
                <a:pPr marL="0" indent="0">
                  <a:buNone/>
                </a:pPr>
                <a:r>
                  <a:rPr lang="nl-NL" sz="2400"/>
                  <a:t>of the tasks</a:t>
                </a:r>
              </a:p>
              <a:p>
                <a:pPr marL="0" indent="0">
                  <a:buNone/>
                </a:pPr>
                <a:endParaRPr lang="nl-NL" sz="1200"/>
              </a:p>
              <a:p>
                <a:pPr marL="0" indent="0">
                  <a:buNone/>
                </a:pPr>
                <a:endParaRPr lang="es-ES" sz="1200" b="0" i="1">
                  <a:latin typeface="Cambria Math" panose="02040503050406030204" pitchFamily="18" charset="0"/>
                </a:endParaRPr>
              </a:p>
              <a:p>
                <a:pPr marL="0" indent="0">
                  <a:buNone/>
                </a:pPr>
                <a:endParaRPr lang="es-ES" sz="1200" i="1">
                  <a:latin typeface="Cambria Math" panose="02040503050406030204" pitchFamily="18" charset="0"/>
                </a:endParaRPr>
              </a:p>
              <a:p>
                <a:pPr marL="0" indent="0">
                  <a:buNone/>
                </a:pPr>
                <a:endParaRPr lang="es-ES" sz="1200" b="0" i="1">
                  <a:latin typeface="Cambria Math" panose="02040503050406030204" pitchFamily="18" charset="0"/>
                </a:endParaRPr>
              </a:p>
              <a:p>
                <a:pPr marL="0" indent="0">
                  <a:buNone/>
                </a:pPr>
                <a:r>
                  <a:rPr lang="en-GB" sz="1400">
                    <a:solidFill>
                      <a:srgbClr val="000000"/>
                    </a:solidFill>
                    <a:latin typeface="WordVisi_MSFontService"/>
                  </a:rPr>
                  <a:t>T</a:t>
                </a:r>
                <a:r>
                  <a:rPr lang="en-GB" sz="1400" b="0" i="0">
                    <a:solidFill>
                      <a:srgbClr val="000000"/>
                    </a:solidFill>
                    <a:effectLst/>
                    <a:latin typeface="WordVisi_MSFontService"/>
                  </a:rPr>
                  <a:t>he utilization of the processor is given by:</a:t>
                </a:r>
                <a:endParaRPr lang="es-ES" sz="20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𝑈</m:t>
                      </m:r>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pt-BR" sz="2000" b="0" i="1" smtClean="0">
                              <a:latin typeface="Cambria Math" panose="02040503050406030204" pitchFamily="18" charset="0"/>
                            </a:rPr>
                            <m:t>=</m:t>
                          </m:r>
                          <m:r>
                            <a:rPr lang="en-US" sz="2000" b="0" i="1" smtClean="0">
                              <a:latin typeface="Cambria Math" panose="02040503050406030204" pitchFamily="18" charset="0"/>
                            </a:rPr>
                            <m:t>1</m:t>
                          </m:r>
                        </m:sub>
                        <m:sup>
                          <m:r>
                            <a:rPr lang="pt-BR" sz="2000" b="0" i="1" smtClean="0">
                              <a:latin typeface="Cambria Math" panose="02040503050406030204" pitchFamily="18" charset="0"/>
                            </a:rPr>
                            <m:t>𝑛</m:t>
                          </m:r>
                        </m:sup>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𝐶𝑖</m:t>
                              </m:r>
                            </m:num>
                            <m:den>
                              <m:r>
                                <a:rPr lang="en-US" sz="2000" b="0" i="1" smtClean="0">
                                  <a:latin typeface="Cambria Math" panose="02040503050406030204" pitchFamily="18" charset="0"/>
                                </a:rPr>
                                <m:t>𝑇𝑖</m:t>
                              </m:r>
                            </m:den>
                          </m:f>
                        </m:e>
                      </m:nary>
                    </m:oMath>
                  </m:oMathPara>
                </a14:m>
                <a:endParaRPr lang="en-GB" sz="1400" b="0" i="1">
                  <a:solidFill>
                    <a:srgbClr val="000000"/>
                  </a:solidFill>
                  <a:effectLst/>
                  <a:latin typeface="Cambria Math" panose="02040503050406030204" pitchFamily="18" charset="0"/>
                </a:endParaRPr>
              </a:p>
              <a:p>
                <a:pPr marL="0" indent="0">
                  <a:buNone/>
                </a:pPr>
                <a:br>
                  <a:rPr lang="en-GB" sz="1400" b="0" i="1">
                    <a:solidFill>
                      <a:srgbClr val="000000"/>
                    </a:solidFill>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GB" sz="1400" b="0" i="1" dirty="0" smtClean="0">
                          <a:solidFill>
                            <a:srgbClr val="000000"/>
                          </a:solidFill>
                          <a:effectLst/>
                          <a:latin typeface="Cambria Math" panose="02040503050406030204" pitchFamily="18" charset="0"/>
                        </a:rPr>
                        <m:t>𝑈</m:t>
                      </m:r>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0</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39</m:t>
                          </m:r>
                        </m:num>
                        <m:den>
                          <m:r>
                            <a:rPr lang="nl-NL" sz="1400" b="0" i="1" dirty="0" smtClean="0">
                              <a:solidFill>
                                <a:srgbClr val="000000"/>
                              </a:solidFill>
                              <a:effectLst/>
                              <a:latin typeface="Cambria Math" panose="02040503050406030204" pitchFamily="18" charset="0"/>
                            </a:rPr>
                            <m:t>5,5</m:t>
                          </m:r>
                        </m:den>
                      </m:f>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0</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21</m:t>
                          </m:r>
                        </m:num>
                        <m:den>
                          <m:r>
                            <a:rPr lang="en-GB" sz="1400" b="0" i="1" dirty="0" smtClean="0">
                              <a:solidFill>
                                <a:srgbClr val="000000"/>
                              </a:solidFill>
                              <a:effectLst/>
                              <a:latin typeface="Cambria Math" panose="02040503050406030204" pitchFamily="18" charset="0"/>
                            </a:rPr>
                            <m:t>5</m:t>
                          </m:r>
                          <m:r>
                            <a:rPr lang="nl-NL" sz="1400" b="0" i="1" dirty="0" smtClean="0">
                              <a:solidFill>
                                <a:srgbClr val="000000"/>
                              </a:solidFill>
                              <a:effectLst/>
                              <a:latin typeface="Cambria Math" panose="02040503050406030204" pitchFamily="18" charset="0"/>
                            </a:rPr>
                            <m:t>,5</m:t>
                          </m:r>
                        </m:den>
                      </m:f>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0</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06</m:t>
                          </m:r>
                        </m:num>
                        <m:den>
                          <m:r>
                            <a:rPr lang="en-GB" sz="1400" b="0" i="1" dirty="0" smtClean="0">
                              <a:solidFill>
                                <a:srgbClr val="000000"/>
                              </a:solidFill>
                              <a:effectLst/>
                              <a:latin typeface="Cambria Math" panose="02040503050406030204" pitchFamily="18" charset="0"/>
                            </a:rPr>
                            <m:t>5</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5</m:t>
                          </m:r>
                        </m:den>
                      </m:f>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2</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06</m:t>
                          </m:r>
                        </m:num>
                        <m:den>
                          <m:r>
                            <a:rPr lang="en-GB" sz="1400" b="0" i="1" dirty="0" smtClean="0">
                              <a:solidFill>
                                <a:srgbClr val="000000"/>
                              </a:solidFill>
                              <a:effectLst/>
                              <a:latin typeface="Cambria Math" panose="02040503050406030204" pitchFamily="18" charset="0"/>
                            </a:rPr>
                            <m:t>5</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5</m:t>
                          </m:r>
                        </m:den>
                      </m:f>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0</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36</m:t>
                          </m:r>
                        </m:num>
                        <m:den>
                          <m:r>
                            <a:rPr lang="en-GB" sz="1400" b="0" i="1" dirty="0" smtClean="0">
                              <a:solidFill>
                                <a:srgbClr val="000000"/>
                              </a:solidFill>
                              <a:effectLst/>
                              <a:latin typeface="Cambria Math" panose="02040503050406030204" pitchFamily="18" charset="0"/>
                            </a:rPr>
                            <m:t>5</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5</m:t>
                          </m:r>
                        </m:den>
                      </m:f>
                      <m:r>
                        <a:rPr lang="nl-NL" sz="1400" b="0" i="1" dirty="0" smtClean="0">
                          <a:solidFill>
                            <a:srgbClr val="000000"/>
                          </a:solidFill>
                          <a:effectLst/>
                          <a:latin typeface="Cambria Math" panose="02040503050406030204" pitchFamily="18" charset="0"/>
                        </a:rPr>
                        <m:t>=</m:t>
                      </m:r>
                      <m:r>
                        <a:rPr lang="en-GB" sz="1400" b="1" i="1" dirty="0" smtClean="0">
                          <a:solidFill>
                            <a:srgbClr val="000000"/>
                          </a:solidFill>
                          <a:effectLst/>
                          <a:latin typeface="Cambria Math" panose="02040503050406030204" pitchFamily="18" charset="0"/>
                        </a:rPr>
                        <m:t>𝟎</m:t>
                      </m:r>
                      <m:r>
                        <a:rPr lang="nl-NL" sz="1400" b="1" i="1" dirty="0" smtClean="0">
                          <a:solidFill>
                            <a:srgbClr val="000000"/>
                          </a:solidFill>
                          <a:effectLst/>
                          <a:latin typeface="Cambria Math" panose="02040503050406030204" pitchFamily="18" charset="0"/>
                        </a:rPr>
                        <m:t>,</m:t>
                      </m:r>
                      <m:r>
                        <a:rPr lang="en-GB" sz="1400" b="1" i="1" dirty="0" smtClean="0">
                          <a:solidFill>
                            <a:srgbClr val="000000"/>
                          </a:solidFill>
                          <a:effectLst/>
                          <a:latin typeface="Cambria Math" panose="02040503050406030204" pitchFamily="18" charset="0"/>
                        </a:rPr>
                        <m:t>𝟓𝟔</m:t>
                      </m:r>
                    </m:oMath>
                  </m:oMathPara>
                </a14:m>
                <a:endParaRPr lang="nl-NL" sz="2000" b="1"/>
              </a:p>
            </p:txBody>
          </p:sp>
        </mc:Choice>
        <mc:Fallback>
          <p:sp>
            <p:nvSpPr>
              <p:cNvPr id="3" name="Content Placeholder 2">
                <a:extLst>
                  <a:ext uri="{FF2B5EF4-FFF2-40B4-BE49-F238E27FC236}">
                    <a16:creationId xmlns:a16="http://schemas.microsoft.com/office/drawing/2014/main" id="{F05A691D-0BF5-F319-19EA-A305863EB76B}"/>
                  </a:ext>
                </a:extLst>
              </p:cNvPr>
              <p:cNvSpPr>
                <a:spLocks noGrp="1" noRot="1" noChangeAspect="1" noMove="1" noResize="1" noEditPoints="1" noAdjustHandles="1" noChangeArrowheads="1" noChangeShapeType="1" noTextEdit="1"/>
              </p:cNvSpPr>
              <p:nvPr>
                <p:ph idx="1"/>
              </p:nvPr>
            </p:nvSpPr>
            <p:spPr>
              <a:blipFill>
                <a:blip r:embed="rId3"/>
                <a:stretch>
                  <a:fillRect l="-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18</a:t>
            </a:fld>
            <a:endParaRPr lang="en-DE"/>
          </a:p>
        </p:txBody>
      </p:sp>
      <p:graphicFrame>
        <p:nvGraphicFramePr>
          <p:cNvPr id="7" name="Table 6">
            <a:extLst>
              <a:ext uri="{FF2B5EF4-FFF2-40B4-BE49-F238E27FC236}">
                <a16:creationId xmlns:a16="http://schemas.microsoft.com/office/drawing/2014/main" id="{C46B4E4A-95F2-2FF4-3070-EA54435DD6A4}"/>
              </a:ext>
            </a:extLst>
          </p:cNvPr>
          <p:cNvGraphicFramePr>
            <a:graphicFrameLocks noGrp="1"/>
          </p:cNvGraphicFramePr>
          <p:nvPr>
            <p:extLst>
              <p:ext uri="{D42A27DB-BD31-4B8C-83A1-F6EECF244321}">
                <p14:modId xmlns:p14="http://schemas.microsoft.com/office/powerpoint/2010/main" val="577481400"/>
              </p:ext>
            </p:extLst>
          </p:nvPr>
        </p:nvGraphicFramePr>
        <p:xfrm>
          <a:off x="3814761" y="1881168"/>
          <a:ext cx="5514975" cy="1920240"/>
        </p:xfrm>
        <a:graphic>
          <a:graphicData uri="http://schemas.openxmlformats.org/drawingml/2006/table">
            <a:tbl>
              <a:tblPr/>
              <a:tblGrid>
                <a:gridCol w="378730">
                  <a:extLst>
                    <a:ext uri="{9D8B030D-6E8A-4147-A177-3AD203B41FA5}">
                      <a16:colId xmlns:a16="http://schemas.microsoft.com/office/drawing/2014/main" val="579891463"/>
                    </a:ext>
                  </a:extLst>
                </a:gridCol>
                <a:gridCol w="825372">
                  <a:extLst>
                    <a:ext uri="{9D8B030D-6E8A-4147-A177-3AD203B41FA5}">
                      <a16:colId xmlns:a16="http://schemas.microsoft.com/office/drawing/2014/main" val="2954323776"/>
                    </a:ext>
                  </a:extLst>
                </a:gridCol>
                <a:gridCol w="1359200">
                  <a:extLst>
                    <a:ext uri="{9D8B030D-6E8A-4147-A177-3AD203B41FA5}">
                      <a16:colId xmlns:a16="http://schemas.microsoft.com/office/drawing/2014/main" val="2938325227"/>
                    </a:ext>
                  </a:extLst>
                </a:gridCol>
                <a:gridCol w="966281">
                  <a:extLst>
                    <a:ext uri="{9D8B030D-6E8A-4147-A177-3AD203B41FA5}">
                      <a16:colId xmlns:a16="http://schemas.microsoft.com/office/drawing/2014/main" val="769635575"/>
                    </a:ext>
                  </a:extLst>
                </a:gridCol>
                <a:gridCol w="974313">
                  <a:extLst>
                    <a:ext uri="{9D8B030D-6E8A-4147-A177-3AD203B41FA5}">
                      <a16:colId xmlns:a16="http://schemas.microsoft.com/office/drawing/2014/main" val="1816090641"/>
                    </a:ext>
                  </a:extLst>
                </a:gridCol>
                <a:gridCol w="1011079">
                  <a:extLst>
                    <a:ext uri="{9D8B030D-6E8A-4147-A177-3AD203B41FA5}">
                      <a16:colId xmlns:a16="http://schemas.microsoft.com/office/drawing/2014/main" val="4061636035"/>
                    </a:ext>
                  </a:extLst>
                </a:gridCol>
              </a:tblGrid>
              <a:tr h="0">
                <a:tc>
                  <a:txBody>
                    <a:bodyPr/>
                    <a:lstStyle/>
                    <a:p>
                      <a:pPr fontAlgn="t"/>
                      <a:endParaRPr lang="nl-NL">
                        <a:effectLst/>
                      </a:endParaRPr>
                    </a:p>
                    <a:p>
                      <a:pPr algn="l" rtl="0" fontAlgn="base"/>
                      <a:r>
                        <a:rPr lang="nl-NL" sz="1100" b="0" i="0">
                          <a:effectLst/>
                          <a:latin typeface="Calibri" panose="020F0502020204030204" pitchFamily="34" charset="0"/>
                        </a:rPr>
                        <a:t> </a:t>
                      </a:r>
                      <a:endParaRPr lang="nl-NL" b="0" i="0">
                        <a:effectLst/>
                      </a:endParaRPr>
                    </a:p>
                  </a:txBody>
                  <a:tcPr>
                    <a:lnL>
                      <a:noFill/>
                    </a:lnL>
                    <a:lnR w="9525" cap="flat" cmpd="sng" algn="ctr">
                      <a:solidFill>
                        <a:srgbClr val="000000"/>
                      </a:solidFill>
                      <a:prstDash val="solid"/>
                      <a:round/>
                      <a:headEnd type="none" w="med" len="med"/>
                      <a:tailEnd type="none" w="med" len="med"/>
                    </a:lnR>
                    <a:lnT>
                      <a:noFill/>
                    </a:lnT>
                    <a:lnB w="9525" cap="flat" cmpd="sng" algn="ctr">
                      <a:solidFill>
                        <a:srgbClr val="000000"/>
                      </a:solidFill>
                      <a:prstDash val="solid"/>
                      <a:round/>
                      <a:headEnd type="none" w="med" len="med"/>
                      <a:tailEnd type="none" w="med" len="med"/>
                    </a:lnB>
                  </a:tcPr>
                </a:tc>
                <a:tc>
                  <a:txBody>
                    <a:bodyPr/>
                    <a:lstStyle/>
                    <a:p>
                      <a:pPr algn="ctr" rtl="0" fontAlgn="base"/>
                      <a:r>
                        <a:rPr lang="nl-NL" sz="1200" b="1" i="0">
                          <a:solidFill>
                            <a:srgbClr val="000000"/>
                          </a:solidFill>
                          <a:effectLst/>
                          <a:latin typeface="Times New Roman" panose="02020603050405020304" pitchFamily="18" charset="0"/>
                        </a:rPr>
                        <a:t>Clear model</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en-US" sz="1200" b="1" i="0">
                          <a:solidFill>
                            <a:srgbClr val="000000"/>
                          </a:solidFill>
                          <a:effectLst/>
                          <a:latin typeface="Times New Roman" panose="02020603050405020304" pitchFamily="18" charset="0"/>
                        </a:rPr>
                        <a:t>Add street/intersection lighting to model</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Add vehicles to model</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Update LEDs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Update vehicle positions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extLst>
                  <a:ext uri="{0D108BD9-81ED-4DB2-BD59-A6C34878D82A}">
                    <a16:rowId xmlns:a16="http://schemas.microsoft.com/office/drawing/2014/main" val="113099108"/>
                  </a:ext>
                </a:extLst>
              </a:tr>
              <a:tr h="0">
                <a:tc>
                  <a:txBody>
                    <a:bodyPr/>
                    <a:lstStyle/>
                    <a:p>
                      <a:pPr algn="ctr" rtl="0" fontAlgn="base"/>
                      <a:r>
                        <a:rPr lang="nl-NL" sz="1500" b="0" i="0">
                          <a:solidFill>
                            <a:srgbClr val="000000"/>
                          </a:solidFill>
                          <a:effectLst/>
                          <a:latin typeface="Times New Roman" panose="02020603050405020304" pitchFamily="18" charset="0"/>
                        </a:rPr>
                        <a:t>A</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0ms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1ms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1.5ms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4ms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176626034"/>
                  </a:ext>
                </a:extLst>
              </a:tr>
              <a:tr h="0">
                <a:tc>
                  <a:txBody>
                    <a:bodyPr/>
                    <a:lstStyle/>
                    <a:p>
                      <a:pPr algn="ctr" rtl="0" fontAlgn="base"/>
                      <a:r>
                        <a:rPr lang="nl-NL" sz="1500" b="0" i="0">
                          <a:solidFill>
                            <a:srgbClr val="000000"/>
                          </a:solidFill>
                          <a:effectLst/>
                          <a:latin typeface="Times New Roman" panose="02020603050405020304" pitchFamily="18" charset="0"/>
                        </a:rPr>
                        <a:t>C</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0.39ms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0.21ms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0.06ms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2.06ms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0.36ms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3133413237"/>
                  </a:ext>
                </a:extLst>
              </a:tr>
              <a:tr h="140703">
                <a:tc>
                  <a:txBody>
                    <a:bodyPr/>
                    <a:lstStyle/>
                    <a:p>
                      <a:pPr algn="ctr" rtl="0" fontAlgn="base"/>
                      <a:r>
                        <a:rPr lang="nl-NL" sz="1500" b="0" i="0">
                          <a:solidFill>
                            <a:srgbClr val="000000"/>
                          </a:solidFill>
                          <a:effectLst/>
                          <a:latin typeface="Times New Roman" panose="02020603050405020304" pitchFamily="18" charset="0"/>
                        </a:rPr>
                        <a:t>D</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115741995"/>
                  </a:ext>
                </a:extLst>
              </a:tr>
              <a:tr h="133350">
                <a:tc>
                  <a:txBody>
                    <a:bodyPr/>
                    <a:lstStyle/>
                    <a:p>
                      <a:pPr algn="ctr" rtl="0" fontAlgn="base"/>
                      <a:r>
                        <a:rPr lang="nl-NL" sz="1500" b="0" i="0">
                          <a:solidFill>
                            <a:srgbClr val="000000"/>
                          </a:solidFill>
                          <a:effectLst/>
                          <a:latin typeface="Times New Roman" panose="02020603050405020304" pitchFamily="18" charset="0"/>
                        </a:rPr>
                        <a:t>T</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3234169121"/>
                  </a:ext>
                </a:extLst>
              </a:tr>
            </a:tbl>
          </a:graphicData>
        </a:graphic>
      </p:graphicFrame>
      <p:sp>
        <p:nvSpPr>
          <p:cNvPr id="11" name="TextBox 10">
            <a:extLst>
              <a:ext uri="{FF2B5EF4-FFF2-40B4-BE49-F238E27FC236}">
                <a16:creationId xmlns:a16="http://schemas.microsoft.com/office/drawing/2014/main" id="{958FB545-732C-5410-1EC8-C2122BE6B459}"/>
              </a:ext>
            </a:extLst>
          </p:cNvPr>
          <p:cNvSpPr txBox="1"/>
          <p:nvPr/>
        </p:nvSpPr>
        <p:spPr>
          <a:xfrm>
            <a:off x="9635340" y="2597150"/>
            <a:ext cx="1412856" cy="1200329"/>
          </a:xfrm>
          <a:prstGeom prst="rect">
            <a:avLst/>
          </a:prstGeom>
          <a:noFill/>
        </p:spPr>
        <p:txBody>
          <a:bodyPr wrap="square" rtlCol="0">
            <a:spAutoFit/>
          </a:bodyPr>
          <a:lstStyle/>
          <a:p>
            <a:r>
              <a:rPr lang="es-ES" sz="1200" i="1"/>
              <a:t>U : CPU </a:t>
            </a:r>
            <a:r>
              <a:rPr lang="es-ES" sz="1200" i="1" err="1"/>
              <a:t>Utilisation</a:t>
            </a:r>
            <a:endParaRPr lang="es-ES" sz="1200" i="1"/>
          </a:p>
          <a:p>
            <a:r>
              <a:rPr lang="es-ES" sz="1200" i="1" err="1"/>
              <a:t>Ai</a:t>
            </a:r>
            <a:r>
              <a:rPr lang="es-ES" sz="1200" i="1"/>
              <a:t> : </a:t>
            </a:r>
            <a:r>
              <a:rPr lang="es-ES" sz="1200" i="1" err="1"/>
              <a:t>Arrival</a:t>
            </a:r>
            <a:r>
              <a:rPr lang="es-ES" sz="1200" i="1"/>
              <a:t> Time</a:t>
            </a:r>
          </a:p>
          <a:p>
            <a:r>
              <a:rPr lang="es-ES" sz="1200" i="1"/>
              <a:t>Ci : </a:t>
            </a:r>
            <a:r>
              <a:rPr lang="es-ES" sz="1200" i="1" err="1"/>
              <a:t>Execution</a:t>
            </a:r>
            <a:r>
              <a:rPr lang="es-ES" sz="1200" i="1"/>
              <a:t> Time</a:t>
            </a:r>
          </a:p>
          <a:p>
            <a:r>
              <a:rPr lang="es-ES" sz="1200" i="1"/>
              <a:t>Di : </a:t>
            </a:r>
            <a:r>
              <a:rPr lang="es-ES" sz="1200" i="1" err="1"/>
              <a:t>Deadline</a:t>
            </a:r>
            <a:r>
              <a:rPr lang="es-ES" sz="1200" i="1"/>
              <a:t> Time</a:t>
            </a:r>
          </a:p>
          <a:p>
            <a:r>
              <a:rPr lang="es-ES" sz="1200" i="1"/>
              <a:t>Ti : </a:t>
            </a:r>
            <a:r>
              <a:rPr lang="es-ES" sz="1200" i="1" err="1"/>
              <a:t>Period</a:t>
            </a:r>
            <a:endParaRPr lang="es-ES" sz="1200" i="1"/>
          </a:p>
          <a:p>
            <a:r>
              <a:rPr lang="es-ES" sz="1200" i="1"/>
              <a:t>n   : </a:t>
            </a:r>
            <a:r>
              <a:rPr lang="es-ES" sz="1200" i="1" err="1"/>
              <a:t>nr</a:t>
            </a:r>
            <a:r>
              <a:rPr lang="es-ES" sz="1200" i="1"/>
              <a:t> </a:t>
            </a:r>
            <a:r>
              <a:rPr lang="es-ES" sz="1200" i="1" err="1"/>
              <a:t>of</a:t>
            </a:r>
            <a:r>
              <a:rPr lang="es-ES" sz="1200" i="1"/>
              <a:t> </a:t>
            </a:r>
            <a:r>
              <a:rPr lang="es-ES" sz="1200" i="1" err="1"/>
              <a:t>tasks</a:t>
            </a:r>
            <a:endParaRPr lang="es-ES" sz="1200" i="1"/>
          </a:p>
        </p:txBody>
      </p:sp>
    </p:spTree>
    <p:extLst>
      <p:ext uri="{BB962C8B-B14F-4D97-AF65-F5344CB8AC3E}">
        <p14:creationId xmlns:p14="http://schemas.microsoft.com/office/powerpoint/2010/main" val="157210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Task Scheduling</a:t>
            </a:r>
          </a:p>
        </p:txBody>
      </p:sp>
      <p:sp>
        <p:nvSpPr>
          <p:cNvPr id="9" name="Text Placeholder 8">
            <a:extLst>
              <a:ext uri="{FF2B5EF4-FFF2-40B4-BE49-F238E27FC236}">
                <a16:creationId xmlns:a16="http://schemas.microsoft.com/office/drawing/2014/main" id="{A1516AA7-2BC2-3FCC-10D0-85D88FFF6DA4}"/>
              </a:ext>
            </a:extLst>
          </p:cNvPr>
          <p:cNvSpPr>
            <a:spLocks noGrp="1"/>
          </p:cNvSpPr>
          <p:nvPr>
            <p:ph type="body" idx="1"/>
          </p:nvPr>
        </p:nvSpPr>
        <p:spPr>
          <a:xfrm>
            <a:off x="2515764" y="3716964"/>
            <a:ext cx="762846" cy="558053"/>
          </a:xfrm>
        </p:spPr>
        <p:txBody>
          <a:bodyPr>
            <a:normAutofit/>
          </a:bodyPr>
          <a:lstStyle/>
          <a:p>
            <a:r>
              <a:rPr lang="nl-NL" sz="2600"/>
              <a:t>EDF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5A691D-0BF5-F319-19EA-A305863EB76B}"/>
                  </a:ext>
                </a:extLst>
              </p:cNvPr>
              <p:cNvSpPr>
                <a:spLocks noGrp="1"/>
              </p:cNvSpPr>
              <p:nvPr>
                <p:ph sz="half" idx="2"/>
              </p:nvPr>
            </p:nvSpPr>
            <p:spPr>
              <a:xfrm>
                <a:off x="876026" y="4417841"/>
                <a:ext cx="4806951" cy="1900188"/>
              </a:xfrm>
            </p:spPr>
            <p:txBody>
              <a:bodyPr>
                <a:normAutofit fontScale="62500" lnSpcReduction="20000"/>
              </a:bodyPr>
              <a:lstStyle/>
              <a:p>
                <a:pPr marL="0" indent="0">
                  <a:buNone/>
                </a:pPr>
                <a:r>
                  <a:rPr lang="es-ES" sz="2200" b="0" i="1" err="1">
                    <a:latin typeface="Cambria Math" panose="02040503050406030204" pitchFamily="18" charset="0"/>
                  </a:rPr>
                  <a:t>Schedulability</a:t>
                </a:r>
                <a:r>
                  <a:rPr lang="es-ES" sz="2200" b="0" i="1">
                    <a:latin typeface="Cambria Math" panose="02040503050406030204" pitchFamily="18" charset="0"/>
                  </a:rPr>
                  <a:t> test </a:t>
                </a:r>
                <a:r>
                  <a:rPr lang="es-ES" sz="2200" b="0" i="1" err="1">
                    <a:latin typeface="Cambria Math" panose="02040503050406030204" pitchFamily="18" charset="0"/>
                  </a:rPr>
                  <a:t>is</a:t>
                </a:r>
                <a:r>
                  <a:rPr lang="es-ES" sz="2200" b="0" i="1">
                    <a:latin typeface="Cambria Math" panose="02040503050406030204" pitchFamily="18" charset="0"/>
                  </a:rPr>
                  <a:t>: </a:t>
                </a:r>
              </a:p>
              <a:p>
                <a:pPr marL="0" indent="0">
                  <a:buNone/>
                </a:pPr>
                <a:br>
                  <a:rPr lang="es-ES" sz="1200" b="0" i="1">
                    <a:latin typeface="Cambria Math" panose="02040503050406030204" pitchFamily="18" charset="0"/>
                  </a:rPr>
                </a:br>
                <a:endParaRPr lang="es-ES" sz="17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nl-NL" sz="2200" b="1" i="1" dirty="0" smtClean="0">
                          <a:solidFill>
                            <a:srgbClr val="000000"/>
                          </a:solidFill>
                          <a:effectLst/>
                          <a:latin typeface="Cambria Math" panose="02040503050406030204" pitchFamily="18" charset="0"/>
                        </a:rPr>
                        <m:t>𝑼</m:t>
                      </m:r>
                      <m:r>
                        <a:rPr lang="nl-NL" sz="2200" b="1" i="1" dirty="0" smtClean="0">
                          <a:solidFill>
                            <a:srgbClr val="000000"/>
                          </a:solidFill>
                          <a:effectLst/>
                          <a:latin typeface="Cambria Math" panose="02040503050406030204" pitchFamily="18" charset="0"/>
                        </a:rPr>
                        <m:t>≤</m:t>
                      </m:r>
                      <m:r>
                        <a:rPr lang="nl-NL" sz="2200" b="1" i="1" dirty="0" smtClean="0">
                          <a:solidFill>
                            <a:srgbClr val="000000"/>
                          </a:solidFill>
                          <a:effectLst/>
                          <a:latin typeface="Cambria Math" panose="02040503050406030204" pitchFamily="18" charset="0"/>
                        </a:rPr>
                        <m:t>𝟏</m:t>
                      </m:r>
                      <m:r>
                        <a:rPr lang="en-GB" sz="2200" b="1" i="1" dirty="0" smtClean="0">
                          <a:solidFill>
                            <a:srgbClr val="000000"/>
                          </a:solidFill>
                          <a:effectLst/>
                          <a:latin typeface="Cambria Math" panose="02040503050406030204" pitchFamily="18" charset="0"/>
                        </a:rPr>
                        <m:t>  </m:t>
                      </m:r>
                    </m:oMath>
                  </m:oMathPara>
                </a14:m>
                <a:endParaRPr lang="es-ES" sz="2200" b="1" i="1">
                  <a:latin typeface="Cambria Math" panose="02040503050406030204" pitchFamily="18" charset="0"/>
                </a:endParaRPr>
              </a:p>
              <a:p>
                <a:pPr marL="0" indent="0" algn="r">
                  <a:buNone/>
                </a:pPr>
                <a14:m>
                  <m:oMathPara xmlns:m="http://schemas.openxmlformats.org/officeDocument/2006/math">
                    <m:oMathParaPr>
                      <m:jc m:val="centerGroup"/>
                    </m:oMathParaPr>
                    <m:oMath xmlns:m="http://schemas.openxmlformats.org/officeDocument/2006/math">
                      <m:r>
                        <a:rPr lang="nl-NL" sz="2200" b="1" i="1" smtClean="0">
                          <a:latin typeface="Cambria Math" panose="02040503050406030204" pitchFamily="18" charset="0"/>
                        </a:rPr>
                        <m:t>𝟎</m:t>
                      </m:r>
                      <m:r>
                        <a:rPr lang="nl-NL" sz="2200" b="1" i="1" smtClean="0">
                          <a:latin typeface="Cambria Math" panose="02040503050406030204" pitchFamily="18" charset="0"/>
                        </a:rPr>
                        <m:t>≤</m:t>
                      </m:r>
                      <m:r>
                        <a:rPr lang="nl-NL" sz="2200" b="1" i="1" smtClean="0">
                          <a:latin typeface="Cambria Math" panose="02040503050406030204" pitchFamily="18" charset="0"/>
                        </a:rPr>
                        <m:t>𝑼</m:t>
                      </m:r>
                      <m:r>
                        <a:rPr lang="nl-NL" sz="2200" b="1" i="1" smtClean="0">
                          <a:latin typeface="Cambria Math" panose="02040503050406030204" pitchFamily="18" charset="0"/>
                        </a:rPr>
                        <m:t>≤</m:t>
                      </m:r>
                      <m:r>
                        <a:rPr lang="nl-NL" sz="2200" b="1" i="1" smtClean="0">
                          <a:latin typeface="Cambria Math" panose="02040503050406030204" pitchFamily="18" charset="0"/>
                        </a:rPr>
                        <m:t>𝟏</m:t>
                      </m:r>
                    </m:oMath>
                  </m:oMathPara>
                </a14:m>
                <a:endParaRPr lang="nl-NL" sz="2200" b="1" i="1">
                  <a:latin typeface="Cambria Math" panose="02040503050406030204" pitchFamily="18" charset="0"/>
                </a:endParaRPr>
              </a:p>
              <a:p>
                <a:pPr marL="0" indent="0" algn="r">
                  <a:buNone/>
                </a:pPr>
                <a:endParaRPr lang="nl-NL" sz="2300" b="0" i="1">
                  <a:latin typeface="Cambria Math" panose="02040503050406030204" pitchFamily="18" charset="0"/>
                </a:endParaRPr>
              </a:p>
              <a:p>
                <a:pPr marL="0" indent="0" algn="r">
                  <a:buNone/>
                </a:pPr>
                <a14:m>
                  <m:oMathPara xmlns:m="http://schemas.openxmlformats.org/officeDocument/2006/math">
                    <m:oMathParaPr>
                      <m:jc m:val="centerGroup"/>
                    </m:oMathParaPr>
                    <m:oMath xmlns:m="http://schemas.openxmlformats.org/officeDocument/2006/math">
                      <m:r>
                        <a:rPr lang="nl-NL" sz="2600" b="1" i="1" smtClean="0">
                          <a:latin typeface="Cambria Math" panose="02040503050406030204" pitchFamily="18" charset="0"/>
                        </a:rPr>
                        <m:t>𝑺𝒄𝒉𝒆𝒅𝒖𝒍𝒂𝒃𝒍𝒆</m:t>
                      </m:r>
                      <m:r>
                        <a:rPr lang="en-GB" sz="2600" b="1" i="1" smtClean="0">
                          <a:latin typeface="Cambria Math" panose="02040503050406030204" pitchFamily="18" charset="0"/>
                        </a:rPr>
                        <m:t> </m:t>
                      </m:r>
                      <m:r>
                        <a:rPr lang="en-GB" sz="2600" b="1" i="1" smtClean="0">
                          <a:latin typeface="Cambria Math" panose="02040503050406030204" pitchFamily="18" charset="0"/>
                        </a:rPr>
                        <m:t>𝒊𝒏</m:t>
                      </m:r>
                      <m:r>
                        <a:rPr lang="en-GB" sz="2600" b="1" i="1" smtClean="0">
                          <a:latin typeface="Cambria Math" panose="02040503050406030204" pitchFamily="18" charset="0"/>
                        </a:rPr>
                        <m:t> </m:t>
                      </m:r>
                      <m:r>
                        <a:rPr lang="en-GB" sz="2600" b="1" i="1" smtClean="0">
                          <a:latin typeface="Cambria Math" panose="02040503050406030204" pitchFamily="18" charset="0"/>
                        </a:rPr>
                        <m:t>𝑬𝑫𝑭</m:t>
                      </m:r>
                    </m:oMath>
                  </m:oMathPara>
                </a14:m>
                <a:endParaRPr lang="es-ES" sz="2600" b="1" i="1">
                  <a:latin typeface="Cambria Math" panose="02040503050406030204" pitchFamily="18" charset="0"/>
                </a:endParaRPr>
              </a:p>
              <a:p>
                <a:pPr marL="0" indent="0">
                  <a:buNone/>
                </a:pPr>
                <a:endParaRPr lang="es-ES" sz="1600" i="1">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F05A691D-0BF5-F319-19EA-A305863EB76B}"/>
                  </a:ext>
                </a:extLst>
              </p:cNvPr>
              <p:cNvSpPr>
                <a:spLocks noGrp="1" noRot="1" noChangeAspect="1" noMove="1" noResize="1" noEditPoints="1" noAdjustHandles="1" noChangeArrowheads="1" noChangeShapeType="1" noTextEdit="1"/>
              </p:cNvSpPr>
              <p:nvPr>
                <p:ph sz="half" idx="2"/>
              </p:nvPr>
            </p:nvSpPr>
            <p:spPr>
              <a:xfrm>
                <a:off x="876026" y="4417841"/>
                <a:ext cx="4806951" cy="1900188"/>
              </a:xfrm>
              <a:blipFill>
                <a:blip r:embed="rId3"/>
                <a:stretch>
                  <a:fillRect l="-381" t="-4180"/>
                </a:stretch>
              </a:blipFill>
            </p:spPr>
            <p:txBody>
              <a:bodyPr/>
              <a:lstStyle/>
              <a:p>
                <a:r>
                  <a:rPr lang="en-US">
                    <a:noFill/>
                  </a:rPr>
                  <a:t> </a:t>
                </a:r>
              </a:p>
            </p:txBody>
          </p:sp>
        </mc:Fallback>
      </mc:AlternateContent>
      <p:sp>
        <p:nvSpPr>
          <p:cNvPr id="11" name="Text Placeholder 10">
            <a:extLst>
              <a:ext uri="{FF2B5EF4-FFF2-40B4-BE49-F238E27FC236}">
                <a16:creationId xmlns:a16="http://schemas.microsoft.com/office/drawing/2014/main" id="{51FAFA1E-1C1C-677A-ABC8-C78FED0AF413}"/>
              </a:ext>
            </a:extLst>
          </p:cNvPr>
          <p:cNvSpPr>
            <a:spLocks noGrp="1"/>
          </p:cNvSpPr>
          <p:nvPr>
            <p:ph type="body" sz="quarter" idx="3"/>
          </p:nvPr>
        </p:nvSpPr>
        <p:spPr>
          <a:xfrm>
            <a:off x="9296400" y="3736435"/>
            <a:ext cx="825500" cy="519112"/>
          </a:xfrm>
        </p:spPr>
        <p:txBody>
          <a:bodyPr/>
          <a:lstStyle/>
          <a:p>
            <a:pPr algn="r"/>
            <a:r>
              <a:rPr lang="nl-NL"/>
              <a:t>RMS</a:t>
            </a:r>
          </a:p>
        </p:txBody>
      </p:sp>
      <mc:AlternateContent xmlns:mc="http://schemas.openxmlformats.org/markup-compatibility/2006">
        <mc:Choice xmlns:a14="http://schemas.microsoft.com/office/drawing/2010/main" Requires="a14">
          <p:sp>
            <p:nvSpPr>
              <p:cNvPr id="12" name="Content Placeholder 11">
                <a:extLst>
                  <a:ext uri="{FF2B5EF4-FFF2-40B4-BE49-F238E27FC236}">
                    <a16:creationId xmlns:a16="http://schemas.microsoft.com/office/drawing/2014/main" id="{16A6F08B-65EE-42B7-4B87-5D2B66A51F40}"/>
                  </a:ext>
                </a:extLst>
              </p:cNvPr>
              <p:cNvSpPr>
                <a:spLocks noGrp="1"/>
              </p:cNvSpPr>
              <p:nvPr>
                <p:ph sz="quarter" idx="4"/>
              </p:nvPr>
            </p:nvSpPr>
            <p:spPr>
              <a:xfrm>
                <a:off x="7305674" y="4349691"/>
                <a:ext cx="4806951" cy="2143184"/>
              </a:xfrm>
            </p:spPr>
            <p:txBody>
              <a:bodyPr>
                <a:normAutofit fontScale="62500" lnSpcReduction="20000"/>
              </a:bodyPr>
              <a:lstStyle/>
              <a:p>
                <a:pPr marL="0" indent="0">
                  <a:buNone/>
                </a:pPr>
                <a:r>
                  <a:rPr lang="es-ES" sz="2300" b="0" i="1" err="1">
                    <a:latin typeface="Cambria Math" panose="02040503050406030204" pitchFamily="18" charset="0"/>
                  </a:rPr>
                  <a:t>Schedulability</a:t>
                </a:r>
                <a:r>
                  <a:rPr lang="es-ES" sz="2300" b="0" i="1">
                    <a:latin typeface="Cambria Math" panose="02040503050406030204" pitchFamily="18" charset="0"/>
                  </a:rPr>
                  <a:t> test </a:t>
                </a:r>
                <a:r>
                  <a:rPr lang="es-ES" sz="2300" b="0" i="1" err="1">
                    <a:latin typeface="Cambria Math" panose="02040503050406030204" pitchFamily="18" charset="0"/>
                  </a:rPr>
                  <a:t>is</a:t>
                </a:r>
                <a:r>
                  <a:rPr lang="es-ES" sz="2300" b="0" i="1">
                    <a:latin typeface="Cambria Math" panose="02040503050406030204" pitchFamily="18" charset="0"/>
                  </a:rPr>
                  <a:t>: </a:t>
                </a:r>
                <a:br>
                  <a:rPr lang="es-ES" sz="1700" i="1">
                    <a:latin typeface="Cambria Math" panose="02040503050406030204" pitchFamily="18" charset="0"/>
                  </a:rPr>
                </a:br>
                <a:endParaRPr lang="es-ES" sz="1700" b="0" i="1">
                  <a:latin typeface="Cambria Math" panose="02040503050406030204" pitchFamily="18" charset="0"/>
                </a:endParaRPr>
              </a:p>
              <a:p>
                <a:pPr marL="0" indent="0" algn="r">
                  <a:buNone/>
                </a:pPr>
                <a14:m>
                  <m:oMathPara xmlns:m="http://schemas.openxmlformats.org/officeDocument/2006/math">
                    <m:oMathParaPr>
                      <m:jc m:val="centerGroup"/>
                    </m:oMathParaPr>
                    <m:oMath xmlns:m="http://schemas.openxmlformats.org/officeDocument/2006/math">
                      <m:r>
                        <a:rPr lang="nl-NL" sz="2200" b="1" i="1" dirty="0" smtClean="0">
                          <a:solidFill>
                            <a:srgbClr val="000000"/>
                          </a:solidFill>
                          <a:effectLst/>
                          <a:latin typeface="Cambria Math" panose="02040503050406030204" pitchFamily="18" charset="0"/>
                        </a:rPr>
                        <m:t>𝑼</m:t>
                      </m:r>
                      <m:r>
                        <a:rPr lang="nl-NL" sz="2200" b="1" i="1" dirty="0" smtClean="0">
                          <a:solidFill>
                            <a:srgbClr val="000000"/>
                          </a:solidFill>
                          <a:effectLst/>
                          <a:latin typeface="Cambria Math" panose="02040503050406030204" pitchFamily="18" charset="0"/>
                        </a:rPr>
                        <m:t>≤</m:t>
                      </m:r>
                      <m:r>
                        <a:rPr lang="nl-NL" sz="2200" b="1" i="1" dirty="0" smtClean="0">
                          <a:solidFill>
                            <a:srgbClr val="000000"/>
                          </a:solidFill>
                          <a:effectLst/>
                          <a:latin typeface="Cambria Math" panose="02040503050406030204" pitchFamily="18" charset="0"/>
                        </a:rPr>
                        <m:t>𝑩</m:t>
                      </m:r>
                      <m:d>
                        <m:dPr>
                          <m:ctrlPr>
                            <a:rPr lang="nl-NL" sz="2200" b="1" i="1" dirty="0" smtClean="0">
                              <a:solidFill>
                                <a:srgbClr val="000000"/>
                              </a:solidFill>
                              <a:effectLst/>
                              <a:latin typeface="Cambria Math" panose="02040503050406030204" pitchFamily="18" charset="0"/>
                            </a:rPr>
                          </m:ctrlPr>
                        </m:dPr>
                        <m:e>
                          <m:r>
                            <a:rPr lang="nl-NL" sz="2200" b="1" i="1" dirty="0" smtClean="0">
                              <a:solidFill>
                                <a:srgbClr val="000000"/>
                              </a:solidFill>
                              <a:effectLst/>
                              <a:latin typeface="Cambria Math" panose="02040503050406030204" pitchFamily="18" charset="0"/>
                            </a:rPr>
                            <m:t>𝒏</m:t>
                          </m:r>
                        </m:e>
                      </m:d>
                    </m:oMath>
                  </m:oMathPara>
                </a14:m>
                <a:endParaRPr lang="nl-NL" sz="2200" b="1" i="1">
                  <a:solidFill>
                    <a:srgbClr val="000000"/>
                  </a:solidFill>
                  <a:effectLst/>
                  <a:latin typeface="Cambria Math" panose="02040503050406030204" pitchFamily="18" charset="0"/>
                </a:endParaRPr>
              </a:p>
              <a:p>
                <a:pPr marL="0" indent="0">
                  <a:buNone/>
                </a:pPr>
                <a:r>
                  <a:rPr lang="en-US" sz="1800" b="0" i="1">
                    <a:latin typeface="Cambria Math" panose="02040503050406030204" pitchFamily="18" charset="0"/>
                  </a:rPr>
                  <a:t>B(n) is the Utilization Bound:</a:t>
                </a:r>
              </a:p>
              <a:p>
                <a:pPr marL="0" indent="0" algn="r">
                  <a:buNone/>
                </a:pPr>
                <a:br>
                  <a:rPr lang="en-GB" sz="1600" b="0" i="1">
                    <a:latin typeface="Cambria Math" panose="02040503050406030204" pitchFamily="18" charset="0"/>
                  </a:rPr>
                </a:br>
                <a14:m>
                  <m:oMathPara xmlns:m="http://schemas.openxmlformats.org/officeDocument/2006/math">
                    <m:oMathParaPr>
                      <m:jc m:val="center"/>
                    </m:oMathParaPr>
                    <m:oMath xmlns:m="http://schemas.openxmlformats.org/officeDocument/2006/math">
                      <m:r>
                        <a:rPr lang="nl-NL" sz="1800" b="0" i="1" smtClean="0">
                          <a:latin typeface="Cambria Math" panose="02040503050406030204" pitchFamily="18" charset="0"/>
                        </a:rPr>
                        <m:t>𝐵</m:t>
                      </m:r>
                      <m:d>
                        <m:dPr>
                          <m:ctrlPr>
                            <a:rPr lang="nl-NL" sz="1800" b="0" i="1" smtClean="0">
                              <a:latin typeface="Cambria Math" panose="02040503050406030204" pitchFamily="18" charset="0"/>
                            </a:rPr>
                          </m:ctrlPr>
                        </m:dPr>
                        <m:e>
                          <m:r>
                            <a:rPr lang="nl-NL" sz="1800" b="0" i="1" smtClean="0">
                              <a:latin typeface="Cambria Math" panose="02040503050406030204" pitchFamily="18" charset="0"/>
                            </a:rPr>
                            <m:t>𝑛</m:t>
                          </m:r>
                        </m:e>
                      </m:d>
                      <m:r>
                        <a:rPr lang="nl-NL" sz="1800" b="0" i="1" smtClean="0">
                          <a:latin typeface="Cambria Math" panose="02040503050406030204" pitchFamily="18" charset="0"/>
                        </a:rPr>
                        <m:t>=</m:t>
                      </m:r>
                      <m:r>
                        <a:rPr lang="nl-NL" sz="1800" b="0" i="1" smtClean="0">
                          <a:latin typeface="Cambria Math" panose="02040503050406030204" pitchFamily="18" charset="0"/>
                        </a:rPr>
                        <m:t>𝑛</m:t>
                      </m:r>
                      <m:r>
                        <a:rPr lang="nl-NL" sz="1800" b="0" i="1" smtClean="0">
                          <a:latin typeface="Cambria Math" panose="02040503050406030204" pitchFamily="18" charset="0"/>
                        </a:rPr>
                        <m:t>∗</m:t>
                      </m:r>
                      <m:d>
                        <m:dPr>
                          <m:ctrlPr>
                            <a:rPr lang="nl-NL" sz="1800" b="0" i="1" smtClean="0">
                              <a:latin typeface="Cambria Math" panose="02040503050406030204" pitchFamily="18" charset="0"/>
                            </a:rPr>
                          </m:ctrlPr>
                        </m:dPr>
                        <m:e>
                          <m:sSup>
                            <m:sSupPr>
                              <m:ctrlPr>
                                <a:rPr lang="nl-NL" sz="1800" b="0" i="1" smtClean="0">
                                  <a:latin typeface="Cambria Math" panose="02040503050406030204" pitchFamily="18" charset="0"/>
                                </a:rPr>
                              </m:ctrlPr>
                            </m:sSupPr>
                            <m:e>
                              <m:r>
                                <a:rPr lang="nl-NL" sz="1800" b="0" i="1" smtClean="0">
                                  <a:latin typeface="Cambria Math" panose="02040503050406030204" pitchFamily="18" charset="0"/>
                                </a:rPr>
                                <m:t>2</m:t>
                              </m:r>
                            </m:e>
                            <m:sup>
                              <m:f>
                                <m:fPr>
                                  <m:ctrlPr>
                                    <a:rPr lang="nl-NL" sz="1800" b="0" i="1" smtClean="0">
                                      <a:latin typeface="Cambria Math" panose="02040503050406030204" pitchFamily="18" charset="0"/>
                                    </a:rPr>
                                  </m:ctrlPr>
                                </m:fPr>
                                <m:num>
                                  <m:r>
                                    <a:rPr lang="nl-NL" sz="1800" b="0" i="1" smtClean="0">
                                      <a:latin typeface="Cambria Math" panose="02040503050406030204" pitchFamily="18" charset="0"/>
                                    </a:rPr>
                                    <m:t>1</m:t>
                                  </m:r>
                                </m:num>
                                <m:den>
                                  <m:r>
                                    <a:rPr lang="nl-NL" sz="1800" b="0" i="1" smtClean="0">
                                      <a:latin typeface="Cambria Math" panose="02040503050406030204" pitchFamily="18" charset="0"/>
                                    </a:rPr>
                                    <m:t>𝑛</m:t>
                                  </m:r>
                                </m:den>
                              </m:f>
                            </m:sup>
                          </m:sSup>
                          <m:r>
                            <a:rPr lang="nl-NL" sz="1800" b="0" i="1" smtClean="0">
                              <a:latin typeface="Cambria Math" panose="02040503050406030204" pitchFamily="18" charset="0"/>
                            </a:rPr>
                            <m:t>−1</m:t>
                          </m:r>
                        </m:e>
                      </m:d>
                      <m:r>
                        <a:rPr lang="en-GB" sz="1800" b="0" i="1" smtClean="0">
                          <a:latin typeface="Cambria Math" panose="02040503050406030204" pitchFamily="18" charset="0"/>
                        </a:rPr>
                        <m:t>=</m:t>
                      </m:r>
                      <m:r>
                        <a:rPr lang="nl-NL" sz="1800" i="1">
                          <a:latin typeface="Cambria Math" panose="02040503050406030204" pitchFamily="18" charset="0"/>
                        </a:rPr>
                        <m:t>5∗</m:t>
                      </m:r>
                      <m:d>
                        <m:dPr>
                          <m:ctrlPr>
                            <a:rPr lang="pt-BR" sz="1800" i="1">
                              <a:latin typeface="Cambria Math" panose="02040503050406030204" pitchFamily="18" charset="0"/>
                            </a:rPr>
                          </m:ctrlPr>
                        </m:dPr>
                        <m:e>
                          <m:sSup>
                            <m:sSupPr>
                              <m:ctrlPr>
                                <a:rPr lang="nl-NL" sz="1800" i="1">
                                  <a:latin typeface="Cambria Math" panose="02040503050406030204" pitchFamily="18" charset="0"/>
                                </a:rPr>
                              </m:ctrlPr>
                            </m:sSupPr>
                            <m:e>
                              <m:r>
                                <a:rPr lang="pt-BR" sz="1800" i="1">
                                  <a:latin typeface="Cambria Math" panose="02040503050406030204" pitchFamily="18" charset="0"/>
                                </a:rPr>
                                <m:t>2</m:t>
                              </m:r>
                            </m:e>
                            <m:sup>
                              <m:f>
                                <m:fPr>
                                  <m:ctrlPr>
                                    <a:rPr lang="nl-NL" sz="1800" i="1">
                                      <a:latin typeface="Cambria Math" panose="02040503050406030204" pitchFamily="18" charset="0"/>
                                    </a:rPr>
                                  </m:ctrlPr>
                                </m:fPr>
                                <m:num>
                                  <m:r>
                                    <a:rPr lang="pt-BR" sz="1800" i="1">
                                      <a:latin typeface="Cambria Math" panose="02040503050406030204" pitchFamily="18" charset="0"/>
                                    </a:rPr>
                                    <m:t>1</m:t>
                                  </m:r>
                                </m:num>
                                <m:den>
                                  <m:r>
                                    <a:rPr lang="nl-NL" sz="1800" i="1">
                                      <a:latin typeface="Cambria Math" panose="02040503050406030204" pitchFamily="18" charset="0"/>
                                    </a:rPr>
                                    <m:t>5</m:t>
                                  </m:r>
                                </m:den>
                              </m:f>
                            </m:sup>
                          </m:sSup>
                          <m:r>
                            <a:rPr lang="pt-BR" sz="1800" i="1">
                              <a:latin typeface="Cambria Math" panose="02040503050406030204" pitchFamily="18" charset="0"/>
                            </a:rPr>
                            <m:t> </m:t>
                          </m:r>
                          <m:r>
                            <a:rPr lang="nl-NL" sz="1800" i="1">
                              <a:latin typeface="Cambria Math" panose="02040503050406030204" pitchFamily="18" charset="0"/>
                            </a:rPr>
                            <m:t>−</m:t>
                          </m:r>
                          <m:r>
                            <a:rPr lang="pt-BR" sz="1800" i="1">
                              <a:latin typeface="Cambria Math" panose="02040503050406030204" pitchFamily="18" charset="0"/>
                            </a:rPr>
                            <m:t>1</m:t>
                          </m:r>
                        </m:e>
                      </m:d>
                      <m:r>
                        <a:rPr lang="nl-NL" sz="1800" i="1">
                          <a:latin typeface="Cambria Math" panose="02040503050406030204" pitchFamily="18" charset="0"/>
                        </a:rPr>
                        <m:t>=</m:t>
                      </m:r>
                      <m:r>
                        <a:rPr lang="pt-BR" sz="1800" i="1">
                          <a:latin typeface="Cambria Math" panose="02040503050406030204" pitchFamily="18" charset="0"/>
                        </a:rPr>
                        <m:t>0</m:t>
                      </m:r>
                      <m:r>
                        <a:rPr lang="nl-NL" sz="1800" i="1">
                          <a:latin typeface="Cambria Math" panose="02040503050406030204" pitchFamily="18" charset="0"/>
                        </a:rPr>
                        <m:t>,</m:t>
                      </m:r>
                      <m:r>
                        <a:rPr lang="pt-BR" sz="1800" i="1">
                          <a:latin typeface="Cambria Math" panose="02040503050406030204" pitchFamily="18" charset="0"/>
                        </a:rPr>
                        <m:t>74</m:t>
                      </m:r>
                      <m:r>
                        <a:rPr lang="nl-NL" sz="1800" i="1">
                          <a:latin typeface="Cambria Math" panose="02040503050406030204" pitchFamily="18" charset="0"/>
                        </a:rPr>
                        <m:t>3</m:t>
                      </m:r>
                    </m:oMath>
                  </m:oMathPara>
                </a14:m>
                <a:br>
                  <a:rPr lang="nl-NL" sz="1600" b="0" i="1">
                    <a:latin typeface="Cambria Math" panose="02040503050406030204" pitchFamily="18" charset="0"/>
                  </a:rPr>
                </a:br>
                <a:endParaRPr lang="en-GB" sz="1600" i="1">
                  <a:latin typeface="Cambria Math" panose="02040503050406030204" pitchFamily="18" charset="0"/>
                </a:endParaRPr>
              </a:p>
              <a:p>
                <a:pPr marL="0" indent="0" algn="r">
                  <a:buNone/>
                </a:pPr>
                <a:br>
                  <a:rPr lang="en-GB" sz="1600" b="0" i="1">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nl-NL" sz="2200" b="1" i="1" smtClean="0">
                          <a:latin typeface="Cambria Math" panose="02040503050406030204" pitchFamily="18" charset="0"/>
                        </a:rPr>
                        <m:t>𝟎</m:t>
                      </m:r>
                      <m:r>
                        <a:rPr lang="nl-NL" sz="2200" b="1" i="1" smtClean="0">
                          <a:latin typeface="Cambria Math" panose="02040503050406030204" pitchFamily="18" charset="0"/>
                        </a:rPr>
                        <m:t>≤</m:t>
                      </m:r>
                      <m:r>
                        <a:rPr lang="nl-NL" sz="2200" b="1" i="1" smtClean="0">
                          <a:latin typeface="Cambria Math" panose="02040503050406030204" pitchFamily="18" charset="0"/>
                        </a:rPr>
                        <m:t>𝑼</m:t>
                      </m:r>
                      <m:r>
                        <a:rPr lang="nl-NL" sz="2200" b="1" i="1" smtClean="0">
                          <a:latin typeface="Cambria Math" panose="02040503050406030204" pitchFamily="18" charset="0"/>
                        </a:rPr>
                        <m:t>≤</m:t>
                      </m:r>
                      <m:r>
                        <a:rPr lang="nl-NL" sz="2200" b="1" i="1" smtClean="0">
                          <a:latin typeface="Cambria Math" panose="02040503050406030204" pitchFamily="18" charset="0"/>
                        </a:rPr>
                        <m:t>𝑩</m:t>
                      </m:r>
                      <m:d>
                        <m:dPr>
                          <m:ctrlPr>
                            <a:rPr lang="nl-NL" sz="2200" b="1" i="1" smtClean="0">
                              <a:latin typeface="Cambria Math" panose="02040503050406030204" pitchFamily="18" charset="0"/>
                            </a:rPr>
                          </m:ctrlPr>
                        </m:dPr>
                        <m:e>
                          <m:r>
                            <a:rPr lang="nl-NL" sz="2200" b="1" i="1" smtClean="0">
                              <a:latin typeface="Cambria Math" panose="02040503050406030204" pitchFamily="18" charset="0"/>
                            </a:rPr>
                            <m:t>𝒏</m:t>
                          </m:r>
                        </m:e>
                      </m:d>
                    </m:oMath>
                  </m:oMathPara>
                </a14:m>
                <a:endParaRPr lang="nl-NL" sz="2200" b="1" i="1">
                  <a:latin typeface="Cambria Math" panose="02040503050406030204" pitchFamily="18" charset="0"/>
                </a:endParaRPr>
              </a:p>
              <a:p>
                <a:pPr marL="0" indent="0" algn="r">
                  <a:buNone/>
                </a:pPr>
                <a:br>
                  <a:rPr lang="en-GB" sz="1800" b="1" i="1">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nl-NL" sz="2300" b="1" i="1" smtClean="0">
                          <a:latin typeface="Cambria Math" panose="02040503050406030204" pitchFamily="18" charset="0"/>
                        </a:rPr>
                        <m:t>𝑺𝒄𝒉𝒆𝒅𝒖𝒍𝒂𝒃𝒍𝒆</m:t>
                      </m:r>
                      <m:r>
                        <a:rPr lang="en-GB" sz="2300" b="1" i="1" smtClean="0">
                          <a:latin typeface="Cambria Math" panose="02040503050406030204" pitchFamily="18" charset="0"/>
                        </a:rPr>
                        <m:t> </m:t>
                      </m:r>
                      <m:r>
                        <a:rPr lang="en-GB" sz="2300" b="1" i="1" smtClean="0">
                          <a:latin typeface="Cambria Math" panose="02040503050406030204" pitchFamily="18" charset="0"/>
                        </a:rPr>
                        <m:t>𝒊𝒏</m:t>
                      </m:r>
                      <m:r>
                        <a:rPr lang="en-GB" sz="2300" b="1" i="1" smtClean="0">
                          <a:latin typeface="Cambria Math" panose="02040503050406030204" pitchFamily="18" charset="0"/>
                        </a:rPr>
                        <m:t> </m:t>
                      </m:r>
                      <m:r>
                        <a:rPr lang="en-GB" sz="2300" b="1" i="1" smtClean="0">
                          <a:latin typeface="Cambria Math" panose="02040503050406030204" pitchFamily="18" charset="0"/>
                        </a:rPr>
                        <m:t>𝑹𝑴𝑺</m:t>
                      </m:r>
                    </m:oMath>
                  </m:oMathPara>
                </a14:m>
                <a:endParaRPr lang="es-ES" sz="2300" b="1" i="1">
                  <a:latin typeface="Cambria Math" panose="02040503050406030204" pitchFamily="18" charset="0"/>
                </a:endParaRPr>
              </a:p>
              <a:p>
                <a:pPr marL="0" indent="0" algn="r">
                  <a:buNone/>
                </a:pPr>
                <a:endParaRPr lang="es-ES" sz="1600" b="0" i="1">
                  <a:latin typeface="Cambria Math" panose="02040503050406030204" pitchFamily="18" charset="0"/>
                </a:endParaRPr>
              </a:p>
            </p:txBody>
          </p:sp>
        </mc:Choice>
        <mc:Fallback>
          <p:sp>
            <p:nvSpPr>
              <p:cNvPr id="12" name="Content Placeholder 11">
                <a:extLst>
                  <a:ext uri="{FF2B5EF4-FFF2-40B4-BE49-F238E27FC236}">
                    <a16:creationId xmlns:a16="http://schemas.microsoft.com/office/drawing/2014/main" id="{16A6F08B-65EE-42B7-4B87-5D2B66A51F40}"/>
                  </a:ext>
                </a:extLst>
              </p:cNvPr>
              <p:cNvSpPr>
                <a:spLocks noGrp="1" noRot="1" noChangeAspect="1" noMove="1" noResize="1" noEditPoints="1" noAdjustHandles="1" noChangeArrowheads="1" noChangeShapeType="1" noTextEdit="1"/>
              </p:cNvSpPr>
              <p:nvPr>
                <p:ph sz="quarter" idx="4"/>
              </p:nvPr>
            </p:nvSpPr>
            <p:spPr>
              <a:xfrm>
                <a:off x="7305674" y="4349691"/>
                <a:ext cx="4806951" cy="2143184"/>
              </a:xfrm>
              <a:blipFill>
                <a:blip r:embed="rId4"/>
                <a:stretch>
                  <a:fillRect l="-380" t="-370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19</a:t>
            </a:fld>
            <a:endParaRPr lang="en-DE"/>
          </a:p>
        </p:txBody>
      </p:sp>
      <p:graphicFrame>
        <p:nvGraphicFramePr>
          <p:cNvPr id="7" name="Table 6">
            <a:extLst>
              <a:ext uri="{FF2B5EF4-FFF2-40B4-BE49-F238E27FC236}">
                <a16:creationId xmlns:a16="http://schemas.microsoft.com/office/drawing/2014/main" id="{C46B4E4A-95F2-2FF4-3070-EA54435DD6A4}"/>
              </a:ext>
            </a:extLst>
          </p:cNvPr>
          <p:cNvGraphicFramePr>
            <a:graphicFrameLocks noGrp="1"/>
          </p:cNvGraphicFramePr>
          <p:nvPr>
            <p:extLst>
              <p:ext uri="{D42A27DB-BD31-4B8C-83A1-F6EECF244321}">
                <p14:modId xmlns:p14="http://schemas.microsoft.com/office/powerpoint/2010/main" val="4225053479"/>
              </p:ext>
            </p:extLst>
          </p:nvPr>
        </p:nvGraphicFramePr>
        <p:xfrm>
          <a:off x="3581400" y="1350216"/>
          <a:ext cx="5715000" cy="1920240"/>
        </p:xfrm>
        <a:graphic>
          <a:graphicData uri="http://schemas.openxmlformats.org/drawingml/2006/table">
            <a:tbl>
              <a:tblPr/>
              <a:tblGrid>
                <a:gridCol w="392467">
                  <a:extLst>
                    <a:ext uri="{9D8B030D-6E8A-4147-A177-3AD203B41FA5}">
                      <a16:colId xmlns:a16="http://schemas.microsoft.com/office/drawing/2014/main" val="579891463"/>
                    </a:ext>
                  </a:extLst>
                </a:gridCol>
                <a:gridCol w="855308">
                  <a:extLst>
                    <a:ext uri="{9D8B030D-6E8A-4147-A177-3AD203B41FA5}">
                      <a16:colId xmlns:a16="http://schemas.microsoft.com/office/drawing/2014/main" val="2954323776"/>
                    </a:ext>
                  </a:extLst>
                </a:gridCol>
                <a:gridCol w="1408498">
                  <a:extLst>
                    <a:ext uri="{9D8B030D-6E8A-4147-A177-3AD203B41FA5}">
                      <a16:colId xmlns:a16="http://schemas.microsoft.com/office/drawing/2014/main" val="2938325227"/>
                    </a:ext>
                  </a:extLst>
                </a:gridCol>
                <a:gridCol w="1001327">
                  <a:extLst>
                    <a:ext uri="{9D8B030D-6E8A-4147-A177-3AD203B41FA5}">
                      <a16:colId xmlns:a16="http://schemas.microsoft.com/office/drawing/2014/main" val="769635575"/>
                    </a:ext>
                  </a:extLst>
                </a:gridCol>
                <a:gridCol w="1009650">
                  <a:extLst>
                    <a:ext uri="{9D8B030D-6E8A-4147-A177-3AD203B41FA5}">
                      <a16:colId xmlns:a16="http://schemas.microsoft.com/office/drawing/2014/main" val="1816090641"/>
                    </a:ext>
                  </a:extLst>
                </a:gridCol>
                <a:gridCol w="1047750">
                  <a:extLst>
                    <a:ext uri="{9D8B030D-6E8A-4147-A177-3AD203B41FA5}">
                      <a16:colId xmlns:a16="http://schemas.microsoft.com/office/drawing/2014/main" val="4061636035"/>
                    </a:ext>
                  </a:extLst>
                </a:gridCol>
              </a:tblGrid>
              <a:tr h="0">
                <a:tc>
                  <a:txBody>
                    <a:bodyPr/>
                    <a:lstStyle/>
                    <a:p>
                      <a:pPr fontAlgn="t"/>
                      <a:endParaRPr lang="nl-NL">
                        <a:effectLst/>
                      </a:endParaRPr>
                    </a:p>
                    <a:p>
                      <a:pPr algn="l" rtl="0" fontAlgn="base"/>
                      <a:r>
                        <a:rPr lang="nl-NL" sz="1100" b="0" i="0">
                          <a:effectLst/>
                          <a:latin typeface="Calibri" panose="020F0502020204030204" pitchFamily="34" charset="0"/>
                        </a:rPr>
                        <a:t> </a:t>
                      </a:r>
                      <a:endParaRPr lang="nl-NL" b="0" i="0">
                        <a:effectLst/>
                      </a:endParaRPr>
                    </a:p>
                  </a:txBody>
                  <a:tcPr>
                    <a:lnL>
                      <a:noFill/>
                    </a:lnL>
                    <a:lnR w="9525" cap="flat" cmpd="sng" algn="ctr">
                      <a:solidFill>
                        <a:srgbClr val="000000"/>
                      </a:solidFill>
                      <a:prstDash val="solid"/>
                      <a:round/>
                      <a:headEnd type="none" w="med" len="med"/>
                      <a:tailEnd type="none" w="med" len="med"/>
                    </a:lnR>
                    <a:lnT>
                      <a:noFill/>
                    </a:lnT>
                    <a:lnB w="9525" cap="flat" cmpd="sng" algn="ctr">
                      <a:solidFill>
                        <a:srgbClr val="000000"/>
                      </a:solidFill>
                      <a:prstDash val="solid"/>
                      <a:round/>
                      <a:headEnd type="none" w="med" len="med"/>
                      <a:tailEnd type="none" w="med" len="med"/>
                    </a:lnB>
                  </a:tcPr>
                </a:tc>
                <a:tc>
                  <a:txBody>
                    <a:bodyPr/>
                    <a:lstStyle/>
                    <a:p>
                      <a:pPr algn="ctr" rtl="0" fontAlgn="base"/>
                      <a:r>
                        <a:rPr lang="nl-NL" sz="1200" b="1" i="0">
                          <a:solidFill>
                            <a:srgbClr val="000000"/>
                          </a:solidFill>
                          <a:effectLst/>
                          <a:latin typeface="Times New Roman" panose="02020603050405020304" pitchFamily="18" charset="0"/>
                        </a:rPr>
                        <a:t>Clear model</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en-US" sz="1200" b="1" i="0">
                          <a:solidFill>
                            <a:srgbClr val="000000"/>
                          </a:solidFill>
                          <a:effectLst/>
                          <a:latin typeface="Times New Roman" panose="02020603050405020304" pitchFamily="18" charset="0"/>
                        </a:rPr>
                        <a:t>Add street/intersection lighting to model</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Add vehicles to model</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Update LEDs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Update vehicle positions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extLst>
                  <a:ext uri="{0D108BD9-81ED-4DB2-BD59-A6C34878D82A}">
                    <a16:rowId xmlns:a16="http://schemas.microsoft.com/office/drawing/2014/main" val="113099108"/>
                  </a:ext>
                </a:extLst>
              </a:tr>
              <a:tr h="0">
                <a:tc>
                  <a:txBody>
                    <a:bodyPr/>
                    <a:lstStyle/>
                    <a:p>
                      <a:pPr algn="ctr" rtl="0" fontAlgn="base"/>
                      <a:r>
                        <a:rPr lang="nl-NL" sz="1500" b="0" i="0">
                          <a:solidFill>
                            <a:srgbClr val="000000"/>
                          </a:solidFill>
                          <a:effectLst/>
                          <a:latin typeface="Times New Roman" panose="02020603050405020304" pitchFamily="18" charset="0"/>
                        </a:rPr>
                        <a:t>A</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0ms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1ms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1.5ms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4ms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176626034"/>
                  </a:ext>
                </a:extLst>
              </a:tr>
              <a:tr h="0">
                <a:tc>
                  <a:txBody>
                    <a:bodyPr/>
                    <a:lstStyle/>
                    <a:p>
                      <a:pPr algn="ctr" rtl="0" fontAlgn="base"/>
                      <a:r>
                        <a:rPr lang="nl-NL" sz="1500" b="0" i="0">
                          <a:solidFill>
                            <a:srgbClr val="000000"/>
                          </a:solidFill>
                          <a:effectLst/>
                          <a:latin typeface="Times New Roman" panose="02020603050405020304" pitchFamily="18" charset="0"/>
                        </a:rPr>
                        <a:t>C</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0.39ms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0.21ms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0.06ms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2.06ms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0.36ms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3133413237"/>
                  </a:ext>
                </a:extLst>
              </a:tr>
              <a:tr h="140703">
                <a:tc>
                  <a:txBody>
                    <a:bodyPr/>
                    <a:lstStyle/>
                    <a:p>
                      <a:pPr algn="ctr" rtl="0" fontAlgn="base"/>
                      <a:r>
                        <a:rPr lang="nl-NL" sz="1500" b="0" i="0">
                          <a:solidFill>
                            <a:srgbClr val="000000"/>
                          </a:solidFill>
                          <a:effectLst/>
                          <a:latin typeface="Times New Roman" panose="02020603050405020304" pitchFamily="18" charset="0"/>
                        </a:rPr>
                        <a:t>D</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115741995"/>
                  </a:ext>
                </a:extLst>
              </a:tr>
              <a:tr h="133350">
                <a:tc>
                  <a:txBody>
                    <a:bodyPr/>
                    <a:lstStyle/>
                    <a:p>
                      <a:pPr algn="ctr" rtl="0" fontAlgn="base"/>
                      <a:r>
                        <a:rPr lang="nl-NL" sz="1500" b="0" i="0">
                          <a:solidFill>
                            <a:srgbClr val="000000"/>
                          </a:solidFill>
                          <a:effectLst/>
                          <a:latin typeface="Times New Roman" panose="02020603050405020304" pitchFamily="18" charset="0"/>
                        </a:rPr>
                        <a:t>T</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3234169121"/>
                  </a:ext>
                </a:extLst>
              </a:tr>
            </a:tbl>
          </a:graphicData>
        </a:graphic>
      </p:graphicFrame>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98E32E9-19F7-6703-0272-29129DA16A2B}"/>
                  </a:ext>
                </a:extLst>
              </p:cNvPr>
              <p:cNvSpPr txBox="1"/>
              <p:nvPr/>
            </p:nvSpPr>
            <p:spPr>
              <a:xfrm>
                <a:off x="3581400" y="3328987"/>
                <a:ext cx="5715000" cy="84856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𝑈</m:t>
                      </m:r>
                      <m:r>
                        <a:rPr lang="pt-BR" sz="1800" b="0" i="1" smtClean="0">
                          <a:latin typeface="Cambria Math" panose="02040503050406030204" pitchFamily="18" charset="0"/>
                        </a:rPr>
                        <m:t>=</m:t>
                      </m:r>
                      <m:nary>
                        <m:naryPr>
                          <m:chr m:val="∑"/>
                          <m:ctrlPr>
                            <a:rPr lang="pt-BR"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pt-BR" sz="1800" b="0" i="1" smtClean="0">
                              <a:latin typeface="Cambria Math" panose="02040503050406030204" pitchFamily="18" charset="0"/>
                            </a:rPr>
                            <m:t>=</m:t>
                          </m:r>
                          <m:r>
                            <a:rPr lang="en-US" sz="1800" b="0" i="1" smtClean="0">
                              <a:latin typeface="Cambria Math" panose="02040503050406030204" pitchFamily="18" charset="0"/>
                            </a:rPr>
                            <m:t>1</m:t>
                          </m:r>
                        </m:sub>
                        <m:sup>
                          <m:r>
                            <a:rPr lang="pt-BR" sz="1800" b="0" i="1" smtClean="0">
                              <a:latin typeface="Cambria Math" panose="02040503050406030204" pitchFamily="18" charset="0"/>
                            </a:rPr>
                            <m:t>𝑛</m:t>
                          </m:r>
                        </m:sup>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𝐶𝑖</m:t>
                              </m:r>
                            </m:num>
                            <m:den>
                              <m:r>
                                <a:rPr lang="en-US" sz="1800" b="0" i="1" smtClean="0">
                                  <a:latin typeface="Cambria Math" panose="02040503050406030204" pitchFamily="18" charset="0"/>
                                </a:rPr>
                                <m:t>𝑇𝑖</m:t>
                              </m:r>
                            </m:den>
                          </m:f>
                        </m:e>
                      </m:nary>
                      <m:r>
                        <a:rPr lang="nl-NL" sz="1800" b="0" i="1" smtClean="0">
                          <a:latin typeface="Cambria Math" panose="02040503050406030204" pitchFamily="18" charset="0"/>
                        </a:rPr>
                        <m:t>=</m:t>
                      </m:r>
                      <m:r>
                        <a:rPr lang="nl-NL" sz="1800" b="1" i="1" smtClean="0">
                          <a:latin typeface="Cambria Math" panose="02040503050406030204" pitchFamily="18" charset="0"/>
                        </a:rPr>
                        <m:t>𝟎</m:t>
                      </m:r>
                      <m:r>
                        <a:rPr lang="nl-NL" sz="1800" b="1" i="1" smtClean="0">
                          <a:latin typeface="Cambria Math" panose="02040503050406030204" pitchFamily="18" charset="0"/>
                        </a:rPr>
                        <m:t>,</m:t>
                      </m:r>
                      <m:r>
                        <a:rPr lang="nl-NL" sz="1800" b="1" i="1" smtClean="0">
                          <a:latin typeface="Cambria Math" panose="02040503050406030204" pitchFamily="18" charset="0"/>
                        </a:rPr>
                        <m:t>𝟓𝟔</m:t>
                      </m:r>
                    </m:oMath>
                  </m:oMathPara>
                </a14:m>
                <a:endParaRPr lang="en-GB" sz="1200" b="1" i="1">
                  <a:solidFill>
                    <a:srgbClr val="000000"/>
                  </a:solidFill>
                  <a:effectLst/>
                  <a:latin typeface="Cambria Math" panose="02040503050406030204" pitchFamily="18" charset="0"/>
                </a:endParaRPr>
              </a:p>
            </p:txBody>
          </p:sp>
        </mc:Choice>
        <mc:Fallback>
          <p:sp>
            <p:nvSpPr>
              <p:cNvPr id="14" name="TextBox 13">
                <a:extLst>
                  <a:ext uri="{FF2B5EF4-FFF2-40B4-BE49-F238E27FC236}">
                    <a16:creationId xmlns:a16="http://schemas.microsoft.com/office/drawing/2014/main" id="{398E32E9-19F7-6703-0272-29129DA16A2B}"/>
                  </a:ext>
                </a:extLst>
              </p:cNvPr>
              <p:cNvSpPr txBox="1">
                <a:spLocks noRot="1" noChangeAspect="1" noMove="1" noResize="1" noEditPoints="1" noAdjustHandles="1" noChangeArrowheads="1" noChangeShapeType="1" noTextEdit="1"/>
              </p:cNvSpPr>
              <p:nvPr/>
            </p:nvSpPr>
            <p:spPr>
              <a:xfrm>
                <a:off x="3581400" y="3328987"/>
                <a:ext cx="5715000" cy="848566"/>
              </a:xfrm>
              <a:prstGeom prst="rect">
                <a:avLst/>
              </a:prstGeom>
              <a:blipFill>
                <a:blip r:embed="rId5"/>
                <a:stretch>
                  <a:fillRect/>
                </a:stretch>
              </a:blipFill>
            </p:spPr>
            <p:txBody>
              <a:bodyPr/>
              <a:lstStyle/>
              <a:p>
                <a:r>
                  <a:rPr lang="en-US">
                    <a:noFill/>
                  </a:rPr>
                  <a:t> </a:t>
                </a:r>
              </a:p>
            </p:txBody>
          </p:sp>
        </mc:Fallback>
      </mc:AlternateContent>
      <p:pic>
        <p:nvPicPr>
          <p:cNvPr id="13" name="Graphic 12" descr="Tick with solid fill">
            <a:extLst>
              <a:ext uri="{FF2B5EF4-FFF2-40B4-BE49-F238E27FC236}">
                <a16:creationId xmlns:a16="http://schemas.microsoft.com/office/drawing/2014/main" id="{1C66E936-9220-9C67-3A89-F3625159C9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81400" y="4840348"/>
            <a:ext cx="333375" cy="333375"/>
          </a:xfrm>
          <a:prstGeom prst="rect">
            <a:avLst/>
          </a:prstGeom>
        </p:spPr>
      </p:pic>
      <p:pic>
        <p:nvPicPr>
          <p:cNvPr id="15" name="Graphic 14" descr="Tick with solid fill">
            <a:extLst>
              <a:ext uri="{FF2B5EF4-FFF2-40B4-BE49-F238E27FC236}">
                <a16:creationId xmlns:a16="http://schemas.microsoft.com/office/drawing/2014/main" id="{F68C37F2-E1DE-59FA-285C-C6130D8FCF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5225" y="5032220"/>
            <a:ext cx="333375" cy="333375"/>
          </a:xfrm>
          <a:prstGeom prst="rect">
            <a:avLst/>
          </a:prstGeom>
        </p:spPr>
      </p:pic>
      <p:pic>
        <p:nvPicPr>
          <p:cNvPr id="17" name="Graphic 16" descr="Tick with solid fill">
            <a:extLst>
              <a:ext uri="{FF2B5EF4-FFF2-40B4-BE49-F238E27FC236}">
                <a16:creationId xmlns:a16="http://schemas.microsoft.com/office/drawing/2014/main" id="{E576444D-1B25-09A2-4958-B39C43F981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63200" y="5592823"/>
            <a:ext cx="333375" cy="333375"/>
          </a:xfrm>
          <a:prstGeom prst="rect">
            <a:avLst/>
          </a:prstGeom>
        </p:spPr>
      </p:pic>
    </p:spTree>
    <p:extLst>
      <p:ext uri="{BB962C8B-B14F-4D97-AF65-F5344CB8AC3E}">
        <p14:creationId xmlns:p14="http://schemas.microsoft.com/office/powerpoint/2010/main" val="84399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fade">
                                      <p:cBhvr>
                                        <p:cTn id="36" dur="500"/>
                                        <p:tgtEl>
                                          <p:spTgt spid="12">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animEffect transition="in" filter="fade">
                                      <p:cBhvr>
                                        <p:cTn id="39" dur="500"/>
                                        <p:tgtEl>
                                          <p:spTgt spid="12">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xEl>
                                              <p:pRg st="2" end="2"/>
                                            </p:txEl>
                                          </p:spTgt>
                                        </p:tgtEl>
                                        <p:attrNameLst>
                                          <p:attrName>style.visibility</p:attrName>
                                        </p:attrNameLst>
                                      </p:cBhvr>
                                      <p:to>
                                        <p:strVal val="visible"/>
                                      </p:to>
                                    </p:set>
                                    <p:animEffect transition="in" filter="fade">
                                      <p:cBhvr>
                                        <p:cTn id="42" dur="500"/>
                                        <p:tgtEl>
                                          <p:spTgt spid="12">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xEl>
                                              <p:pRg st="3" end="3"/>
                                            </p:txEl>
                                          </p:spTgt>
                                        </p:tgtEl>
                                        <p:attrNameLst>
                                          <p:attrName>style.visibility</p:attrName>
                                        </p:attrNameLst>
                                      </p:cBhvr>
                                      <p:to>
                                        <p:strVal val="visible"/>
                                      </p:to>
                                    </p:set>
                                    <p:animEffect transition="in" filter="fade">
                                      <p:cBhvr>
                                        <p:cTn id="45" dur="500"/>
                                        <p:tgtEl>
                                          <p:spTgt spid="12">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xEl>
                                              <p:pRg st="4" end="4"/>
                                            </p:txEl>
                                          </p:spTgt>
                                        </p:tgtEl>
                                        <p:attrNameLst>
                                          <p:attrName>style.visibility</p:attrName>
                                        </p:attrNameLst>
                                      </p:cBhvr>
                                      <p:to>
                                        <p:strVal val="visible"/>
                                      </p:to>
                                    </p:set>
                                    <p:animEffect transition="in" filter="fade">
                                      <p:cBhvr>
                                        <p:cTn id="48" dur="500"/>
                                        <p:tgtEl>
                                          <p:spTgt spid="12">
                                            <p:txEl>
                                              <p:pRg st="4" end="4"/>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5" end="5"/>
                                            </p:txEl>
                                          </p:spTgt>
                                        </p:tgtEl>
                                        <p:attrNameLst>
                                          <p:attrName>style.visibility</p:attrName>
                                        </p:attrNameLst>
                                      </p:cBhvr>
                                      <p:to>
                                        <p:strVal val="visible"/>
                                      </p:to>
                                    </p:set>
                                    <p:animEffect transition="in" filter="fade">
                                      <p:cBhvr>
                                        <p:cTn id="51" dur="500"/>
                                        <p:tgtEl>
                                          <p:spTgt spid="12">
                                            <p:txEl>
                                              <p:pRg st="5" end="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build="p"/>
      <p:bldP spid="11" grpId="0" build="p"/>
      <p:bldP spid="12" grpId="0" uiExpand="1" build="p"/>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FE8D1-E822-4298-A4F2-A7492ED90DF1}"/>
              </a:ext>
            </a:extLst>
          </p:cNvPr>
          <p:cNvSpPr>
            <a:spLocks noGrp="1"/>
          </p:cNvSpPr>
          <p:nvPr>
            <p:ph type="title"/>
          </p:nvPr>
        </p:nvSpPr>
        <p:spPr>
          <a:xfrm>
            <a:off x="391378" y="320675"/>
            <a:ext cx="11407487" cy="1325563"/>
          </a:xfrm>
        </p:spPr>
        <p:txBody>
          <a:bodyPr>
            <a:normAutofit/>
          </a:bodyPr>
          <a:lstStyle/>
          <a:p>
            <a:r>
              <a:rPr lang="nl-NL" sz="5400">
                <a:cs typeface="Calibri Light"/>
              </a:rPr>
              <a:t>Content</a:t>
            </a:r>
            <a:endParaRPr lang="nl-NL" sz="5400"/>
          </a:p>
        </p:txBody>
      </p:sp>
      <p:sp>
        <p:nvSpPr>
          <p:cNvPr id="3" name="Tijdelijke aanduiding voor datum 2">
            <a:extLst>
              <a:ext uri="{FF2B5EF4-FFF2-40B4-BE49-F238E27FC236}">
                <a16:creationId xmlns:a16="http://schemas.microsoft.com/office/drawing/2014/main" id="{35AE39AE-554D-A05F-58F2-4F360CC8410F}"/>
              </a:ext>
            </a:extLst>
          </p:cNvPr>
          <p:cNvSpPr>
            <a:spLocks noGrp="1"/>
          </p:cNvSpPr>
          <p:nvPr>
            <p:ph type="dt" sz="half" idx="10"/>
          </p:nvPr>
        </p:nvSpPr>
        <p:spPr>
          <a:xfrm>
            <a:off x="838200" y="6356350"/>
            <a:ext cx="2743200" cy="365125"/>
          </a:xfrm>
        </p:spPr>
        <p:txBody>
          <a:bodyPr>
            <a:normAutofit/>
          </a:bodyPr>
          <a:lstStyle/>
          <a:p>
            <a:pPr>
              <a:spcAft>
                <a:spcPts val="600"/>
              </a:spcAft>
            </a:pPr>
            <a:r>
              <a:rPr lang="de-DE"/>
              <a:t>17.01.2023</a:t>
            </a:r>
            <a:endParaRPr lang="en-DE"/>
          </a:p>
        </p:txBody>
      </p:sp>
      <p:sp>
        <p:nvSpPr>
          <p:cNvPr id="4" name="Tijdelijke aanduiding voor voettekst 3">
            <a:extLst>
              <a:ext uri="{FF2B5EF4-FFF2-40B4-BE49-F238E27FC236}">
                <a16:creationId xmlns:a16="http://schemas.microsoft.com/office/drawing/2014/main" id="{A711C58D-3C8A-B7A6-D8F0-3773BB7CE83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Smart City</a:t>
            </a:r>
            <a:endParaRPr lang="en-DE"/>
          </a:p>
        </p:txBody>
      </p:sp>
      <p:sp>
        <p:nvSpPr>
          <p:cNvPr id="5" name="Tijdelijke aanduiding voor dianummer 4">
            <a:extLst>
              <a:ext uri="{FF2B5EF4-FFF2-40B4-BE49-F238E27FC236}">
                <a16:creationId xmlns:a16="http://schemas.microsoft.com/office/drawing/2014/main" id="{2B3AD2E1-5B54-7831-F7A2-8BECF0D51A52}"/>
              </a:ext>
            </a:extLst>
          </p:cNvPr>
          <p:cNvSpPr>
            <a:spLocks noGrp="1"/>
          </p:cNvSpPr>
          <p:nvPr>
            <p:ph type="sldNum" sz="quarter" idx="12"/>
          </p:nvPr>
        </p:nvSpPr>
        <p:spPr>
          <a:xfrm>
            <a:off x="8610600" y="6356350"/>
            <a:ext cx="2743200" cy="365125"/>
          </a:xfrm>
        </p:spPr>
        <p:txBody>
          <a:bodyPr>
            <a:normAutofit/>
          </a:bodyPr>
          <a:lstStyle/>
          <a:p>
            <a:pPr>
              <a:spcAft>
                <a:spcPts val="600"/>
              </a:spcAft>
            </a:pPr>
            <a:fld id="{5C794AA0-44C0-904C-9E31-583D0BE1B9EC}" type="slidenum">
              <a:rPr lang="en-DE"/>
              <a:pPr>
                <a:spcAft>
                  <a:spcPts val="600"/>
                </a:spcAft>
              </a:pPr>
              <a:t>2</a:t>
            </a:fld>
            <a:endParaRPr lang="en-DE"/>
          </a:p>
        </p:txBody>
      </p:sp>
      <p:graphicFrame>
        <p:nvGraphicFramePr>
          <p:cNvPr id="49" name="Content Placeholder 8">
            <a:extLst>
              <a:ext uri="{FF2B5EF4-FFF2-40B4-BE49-F238E27FC236}">
                <a16:creationId xmlns:a16="http://schemas.microsoft.com/office/drawing/2014/main" id="{779AE2CA-F1B0-9AA8-B79A-E9D220923827}"/>
              </a:ext>
            </a:extLst>
          </p:cNvPr>
          <p:cNvGraphicFramePr>
            <a:graphicFrameLocks noGrp="1"/>
          </p:cNvGraphicFramePr>
          <p:nvPr>
            <p:ph idx="1"/>
            <p:extLst>
              <p:ext uri="{D42A27DB-BD31-4B8C-83A1-F6EECF244321}">
                <p14:modId xmlns:p14="http://schemas.microsoft.com/office/powerpoint/2010/main" val="1226683384"/>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5795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a:xfrm>
            <a:off x="838200" y="335628"/>
            <a:ext cx="10515600" cy="1325563"/>
          </a:xfrm>
        </p:spPr>
        <p:txBody>
          <a:bodyPr/>
          <a:lstStyle/>
          <a:p>
            <a:r>
              <a:rPr lang="nl-NL"/>
              <a:t>Task Scheduling</a:t>
            </a: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20</a:t>
            </a:fld>
            <a:endParaRPr lang="en-DE"/>
          </a:p>
        </p:txBody>
      </p:sp>
      <p:sp>
        <p:nvSpPr>
          <p:cNvPr id="9" name="TextBox 8">
            <a:extLst>
              <a:ext uri="{FF2B5EF4-FFF2-40B4-BE49-F238E27FC236}">
                <a16:creationId xmlns:a16="http://schemas.microsoft.com/office/drawing/2014/main" id="{5F815D7D-A939-2C64-A47C-B1366F588B5D}"/>
              </a:ext>
            </a:extLst>
          </p:cNvPr>
          <p:cNvSpPr txBox="1"/>
          <p:nvPr/>
        </p:nvSpPr>
        <p:spPr>
          <a:xfrm>
            <a:off x="1447801" y="4827477"/>
            <a:ext cx="9429749" cy="369332"/>
          </a:xfrm>
          <a:prstGeom prst="rect">
            <a:avLst/>
          </a:prstGeom>
          <a:noFill/>
        </p:spPr>
        <p:txBody>
          <a:bodyPr wrap="square" rtlCol="0">
            <a:spAutoFit/>
          </a:bodyPr>
          <a:lstStyle/>
          <a:p>
            <a:r>
              <a:rPr lang="en-AL"/>
              <a:t>*One core processor means one task coming after the other. </a:t>
            </a:r>
          </a:p>
        </p:txBody>
      </p:sp>
      <p:pic>
        <p:nvPicPr>
          <p:cNvPr id="12" name="Content Placeholder 11" descr="Chart&#10;&#10;Description automatically generated">
            <a:extLst>
              <a:ext uri="{FF2B5EF4-FFF2-40B4-BE49-F238E27FC236}">
                <a16:creationId xmlns:a16="http://schemas.microsoft.com/office/drawing/2014/main" id="{B825BC25-3990-63EF-6C0E-01B43B8B55EB}"/>
              </a:ext>
            </a:extLst>
          </p:cNvPr>
          <p:cNvPicPr>
            <a:picLocks noGrp="1" noChangeAspect="1"/>
          </p:cNvPicPr>
          <p:nvPr>
            <p:ph idx="1"/>
          </p:nvPr>
        </p:nvPicPr>
        <p:blipFill>
          <a:blip r:embed="rId3"/>
          <a:stretch>
            <a:fillRect/>
          </a:stretch>
        </p:blipFill>
        <p:spPr>
          <a:xfrm>
            <a:off x="1314450" y="2355850"/>
            <a:ext cx="9512789" cy="2248016"/>
          </a:xfrm>
        </p:spPr>
      </p:pic>
      <p:pic>
        <p:nvPicPr>
          <p:cNvPr id="14" name="Picture 13" descr="Chart&#10;&#10;Description automatically generated">
            <a:extLst>
              <a:ext uri="{FF2B5EF4-FFF2-40B4-BE49-F238E27FC236}">
                <a16:creationId xmlns:a16="http://schemas.microsoft.com/office/drawing/2014/main" id="{C1CDD8FA-A635-B226-8326-7407BC0B9D2E}"/>
              </a:ext>
            </a:extLst>
          </p:cNvPr>
          <p:cNvPicPr>
            <a:picLocks noChangeAspect="1"/>
          </p:cNvPicPr>
          <p:nvPr/>
        </p:nvPicPr>
        <p:blipFill>
          <a:blip r:embed="rId4"/>
          <a:stretch>
            <a:fillRect/>
          </a:stretch>
        </p:blipFill>
        <p:spPr>
          <a:xfrm>
            <a:off x="1314450" y="2355850"/>
            <a:ext cx="9525490" cy="2260716"/>
          </a:xfrm>
          <a:prstGeom prst="rect">
            <a:avLst/>
          </a:prstGeom>
        </p:spPr>
      </p:pic>
      <p:pic>
        <p:nvPicPr>
          <p:cNvPr id="16" name="Picture 15" descr="Chart&#10;&#10;Description automatically generated">
            <a:extLst>
              <a:ext uri="{FF2B5EF4-FFF2-40B4-BE49-F238E27FC236}">
                <a16:creationId xmlns:a16="http://schemas.microsoft.com/office/drawing/2014/main" id="{60A52497-8B20-5F6B-CD57-8F2654F991C1}"/>
              </a:ext>
            </a:extLst>
          </p:cNvPr>
          <p:cNvPicPr>
            <a:picLocks noChangeAspect="1"/>
          </p:cNvPicPr>
          <p:nvPr/>
        </p:nvPicPr>
        <p:blipFill>
          <a:blip r:embed="rId5"/>
          <a:stretch>
            <a:fillRect/>
          </a:stretch>
        </p:blipFill>
        <p:spPr>
          <a:xfrm>
            <a:off x="1318529" y="2355850"/>
            <a:ext cx="9517332" cy="2260716"/>
          </a:xfrm>
          <a:prstGeom prst="rect">
            <a:avLst/>
          </a:prstGeom>
        </p:spPr>
      </p:pic>
      <p:pic>
        <p:nvPicPr>
          <p:cNvPr id="20" name="Picture 19" descr="Chart&#10;&#10;Description automatically generated">
            <a:extLst>
              <a:ext uri="{FF2B5EF4-FFF2-40B4-BE49-F238E27FC236}">
                <a16:creationId xmlns:a16="http://schemas.microsoft.com/office/drawing/2014/main" id="{F990677F-064B-47D1-6390-2F9F842D7B64}"/>
              </a:ext>
            </a:extLst>
          </p:cNvPr>
          <p:cNvPicPr>
            <a:picLocks noChangeAspect="1"/>
          </p:cNvPicPr>
          <p:nvPr/>
        </p:nvPicPr>
        <p:blipFill>
          <a:blip r:embed="rId6"/>
          <a:stretch>
            <a:fillRect/>
          </a:stretch>
        </p:blipFill>
        <p:spPr>
          <a:xfrm>
            <a:off x="1314450" y="2355850"/>
            <a:ext cx="9525490" cy="2260716"/>
          </a:xfrm>
          <a:prstGeom prst="rect">
            <a:avLst/>
          </a:prstGeom>
        </p:spPr>
      </p:pic>
      <p:pic>
        <p:nvPicPr>
          <p:cNvPr id="22" name="Picture 21" descr="Chart&#10;&#10;Description automatically generated">
            <a:extLst>
              <a:ext uri="{FF2B5EF4-FFF2-40B4-BE49-F238E27FC236}">
                <a16:creationId xmlns:a16="http://schemas.microsoft.com/office/drawing/2014/main" id="{38558B8F-A111-0DD4-8440-8A95FD1B5A8A}"/>
              </a:ext>
            </a:extLst>
          </p:cNvPr>
          <p:cNvPicPr>
            <a:picLocks noChangeAspect="1"/>
          </p:cNvPicPr>
          <p:nvPr/>
        </p:nvPicPr>
        <p:blipFill>
          <a:blip r:embed="rId7"/>
          <a:stretch>
            <a:fillRect/>
          </a:stretch>
        </p:blipFill>
        <p:spPr>
          <a:xfrm>
            <a:off x="1320355" y="2355908"/>
            <a:ext cx="9523664" cy="2262220"/>
          </a:xfrm>
          <a:prstGeom prst="rect">
            <a:avLst/>
          </a:prstGeom>
        </p:spPr>
      </p:pic>
      <p:pic>
        <p:nvPicPr>
          <p:cNvPr id="26" name="Picture 25" descr="Chart&#10;&#10;Description automatically generated">
            <a:extLst>
              <a:ext uri="{FF2B5EF4-FFF2-40B4-BE49-F238E27FC236}">
                <a16:creationId xmlns:a16="http://schemas.microsoft.com/office/drawing/2014/main" id="{23F8C2A0-7F6A-2A51-DAC7-C1F27AB70089}"/>
              </a:ext>
            </a:extLst>
          </p:cNvPr>
          <p:cNvPicPr>
            <a:picLocks noChangeAspect="1"/>
          </p:cNvPicPr>
          <p:nvPr/>
        </p:nvPicPr>
        <p:blipFill>
          <a:blip r:embed="rId8"/>
          <a:stretch>
            <a:fillRect/>
          </a:stretch>
        </p:blipFill>
        <p:spPr>
          <a:xfrm>
            <a:off x="1314450" y="2355850"/>
            <a:ext cx="9525490" cy="2260716"/>
          </a:xfrm>
          <a:prstGeom prst="rect">
            <a:avLst/>
          </a:prstGeom>
        </p:spPr>
      </p:pic>
    </p:spTree>
    <p:extLst>
      <p:ext uri="{BB962C8B-B14F-4D97-AF65-F5344CB8AC3E}">
        <p14:creationId xmlns:p14="http://schemas.microsoft.com/office/powerpoint/2010/main" val="103394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20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nodeType="withEffect">
                                  <p:stCondLst>
                                    <p:cond delay="3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par>
                                <p:cTn id="17" presetID="10" presetClass="entr" presetSubtype="0" fill="hold" nodeType="withEffect">
                                  <p:stCondLst>
                                    <p:cond delay="40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childTnLst>
                                </p:cTn>
                              </p:par>
                              <p:par>
                                <p:cTn id="20" presetID="10" presetClass="entr" presetSubtype="0" fill="hold" nodeType="withEffect">
                                  <p:stCondLst>
                                    <p:cond delay="5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02AC-EE58-FBA8-3BCF-BC0301AB018B}"/>
              </a:ext>
            </a:extLst>
          </p:cNvPr>
          <p:cNvSpPr>
            <a:spLocks noGrp="1"/>
          </p:cNvSpPr>
          <p:nvPr>
            <p:ph type="title"/>
          </p:nvPr>
        </p:nvSpPr>
        <p:spPr>
          <a:xfrm>
            <a:off x="838200" y="335628"/>
            <a:ext cx="10515600" cy="1325563"/>
          </a:xfrm>
        </p:spPr>
        <p:txBody>
          <a:bodyPr/>
          <a:lstStyle/>
          <a:p>
            <a:r>
              <a:rPr lang="nl-NL"/>
              <a:t>Unit Testing</a:t>
            </a:r>
          </a:p>
        </p:txBody>
      </p:sp>
      <p:sp>
        <p:nvSpPr>
          <p:cNvPr id="4" name="Date Placeholder 3">
            <a:extLst>
              <a:ext uri="{FF2B5EF4-FFF2-40B4-BE49-F238E27FC236}">
                <a16:creationId xmlns:a16="http://schemas.microsoft.com/office/drawing/2014/main" id="{3C37BFA8-0135-7740-1C4B-14EF538AED2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8B16FD77-1CC0-9EC4-6A46-433DA17BED8C}"/>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9FBE6A5A-2762-1F6E-ADD8-281B8FD56437}"/>
              </a:ext>
            </a:extLst>
          </p:cNvPr>
          <p:cNvSpPr>
            <a:spLocks noGrp="1"/>
          </p:cNvSpPr>
          <p:nvPr>
            <p:ph type="sldNum" sz="quarter" idx="12"/>
          </p:nvPr>
        </p:nvSpPr>
        <p:spPr/>
        <p:txBody>
          <a:bodyPr/>
          <a:lstStyle/>
          <a:p>
            <a:fld id="{5C794AA0-44C0-904C-9E31-583D0BE1B9EC}" type="slidenum">
              <a:rPr lang="en-DE" smtClean="0"/>
              <a:t>21</a:t>
            </a:fld>
            <a:endParaRPr lang="en-DE"/>
          </a:p>
        </p:txBody>
      </p:sp>
      <p:sp>
        <p:nvSpPr>
          <p:cNvPr id="11" name="Content Placeholder 10">
            <a:extLst>
              <a:ext uri="{FF2B5EF4-FFF2-40B4-BE49-F238E27FC236}">
                <a16:creationId xmlns:a16="http://schemas.microsoft.com/office/drawing/2014/main" id="{D46B88DC-96EC-6F27-C759-506C143843E6}"/>
              </a:ext>
            </a:extLst>
          </p:cNvPr>
          <p:cNvSpPr>
            <a:spLocks noGrp="1"/>
          </p:cNvSpPr>
          <p:nvPr>
            <p:ph sz="half" idx="1"/>
          </p:nvPr>
        </p:nvSpPr>
        <p:spPr>
          <a:xfrm>
            <a:off x="838200" y="1615666"/>
            <a:ext cx="4685161" cy="4351338"/>
          </a:xfrm>
        </p:spPr>
        <p:txBody>
          <a:bodyPr vert="horz" lIns="91440" tIns="45720" rIns="91440" bIns="45720" rtlCol="0" anchor="t">
            <a:normAutofit/>
          </a:bodyPr>
          <a:lstStyle/>
          <a:p>
            <a:r>
              <a:rPr lang="en-GB" sz="1800"/>
              <a:t>23 unit tests have been written to cover all functions, classes and methods.</a:t>
            </a:r>
            <a:endParaRPr lang="en-GB" sz="1800">
              <a:cs typeface="Calibri"/>
            </a:endParaRPr>
          </a:p>
          <a:p>
            <a:r>
              <a:rPr lang="en-GB" sz="1800"/>
              <a:t>Example unit test:</a:t>
            </a:r>
            <a:endParaRPr lang="en-DE" sz="1800"/>
          </a:p>
        </p:txBody>
      </p:sp>
      <p:pic>
        <p:nvPicPr>
          <p:cNvPr id="13" name="Picture 12">
            <a:extLst>
              <a:ext uri="{FF2B5EF4-FFF2-40B4-BE49-F238E27FC236}">
                <a16:creationId xmlns:a16="http://schemas.microsoft.com/office/drawing/2014/main" id="{CAEBF218-EB58-811A-1F47-B41D4D482C9F}"/>
              </a:ext>
            </a:extLst>
          </p:cNvPr>
          <p:cNvPicPr>
            <a:picLocks noChangeAspect="1"/>
          </p:cNvPicPr>
          <p:nvPr/>
        </p:nvPicPr>
        <p:blipFill>
          <a:blip r:embed="rId2"/>
          <a:stretch>
            <a:fillRect/>
          </a:stretch>
        </p:blipFill>
        <p:spPr>
          <a:xfrm>
            <a:off x="999925" y="2850959"/>
            <a:ext cx="3581710" cy="2751058"/>
          </a:xfrm>
          <a:prstGeom prst="rect">
            <a:avLst/>
          </a:prstGeom>
        </p:spPr>
      </p:pic>
      <p:pic>
        <p:nvPicPr>
          <p:cNvPr id="15" name="Picture 14">
            <a:extLst>
              <a:ext uri="{FF2B5EF4-FFF2-40B4-BE49-F238E27FC236}">
                <a16:creationId xmlns:a16="http://schemas.microsoft.com/office/drawing/2014/main" id="{AA4DF5E0-FFFD-74EA-8F94-E30027A4B619}"/>
              </a:ext>
            </a:extLst>
          </p:cNvPr>
          <p:cNvPicPr>
            <a:picLocks noChangeAspect="1"/>
          </p:cNvPicPr>
          <p:nvPr/>
        </p:nvPicPr>
        <p:blipFill>
          <a:blip r:embed="rId3"/>
          <a:stretch>
            <a:fillRect/>
          </a:stretch>
        </p:blipFill>
        <p:spPr>
          <a:xfrm>
            <a:off x="5551929" y="1659217"/>
            <a:ext cx="6454699" cy="365792"/>
          </a:xfrm>
          <a:prstGeom prst="rect">
            <a:avLst/>
          </a:prstGeom>
        </p:spPr>
      </p:pic>
      <p:pic>
        <p:nvPicPr>
          <p:cNvPr id="17" name="Picture 16">
            <a:extLst>
              <a:ext uri="{FF2B5EF4-FFF2-40B4-BE49-F238E27FC236}">
                <a16:creationId xmlns:a16="http://schemas.microsoft.com/office/drawing/2014/main" id="{624FD14E-EAF7-DE7E-804B-BB2FFE29F174}"/>
              </a:ext>
            </a:extLst>
          </p:cNvPr>
          <p:cNvPicPr>
            <a:picLocks noChangeAspect="1"/>
          </p:cNvPicPr>
          <p:nvPr/>
        </p:nvPicPr>
        <p:blipFill>
          <a:blip r:embed="rId4"/>
          <a:stretch>
            <a:fillRect/>
          </a:stretch>
        </p:blipFill>
        <p:spPr>
          <a:xfrm>
            <a:off x="5551929" y="2386900"/>
            <a:ext cx="5685013" cy="1844200"/>
          </a:xfrm>
          <a:prstGeom prst="rect">
            <a:avLst/>
          </a:prstGeom>
        </p:spPr>
      </p:pic>
      <p:pic>
        <p:nvPicPr>
          <p:cNvPr id="19" name="Picture 18">
            <a:extLst>
              <a:ext uri="{FF2B5EF4-FFF2-40B4-BE49-F238E27FC236}">
                <a16:creationId xmlns:a16="http://schemas.microsoft.com/office/drawing/2014/main" id="{4A28C23C-2D12-0BD3-4D18-1C3DF69BEB9E}"/>
              </a:ext>
            </a:extLst>
          </p:cNvPr>
          <p:cNvPicPr>
            <a:picLocks noChangeAspect="1"/>
          </p:cNvPicPr>
          <p:nvPr/>
        </p:nvPicPr>
        <p:blipFill>
          <a:blip r:embed="rId5"/>
          <a:stretch>
            <a:fillRect/>
          </a:stretch>
        </p:blipFill>
        <p:spPr>
          <a:xfrm>
            <a:off x="5581929" y="4880488"/>
            <a:ext cx="1653683" cy="281964"/>
          </a:xfrm>
          <a:prstGeom prst="rect">
            <a:avLst/>
          </a:prstGeom>
        </p:spPr>
      </p:pic>
      <p:pic>
        <p:nvPicPr>
          <p:cNvPr id="21" name="Picture 20">
            <a:extLst>
              <a:ext uri="{FF2B5EF4-FFF2-40B4-BE49-F238E27FC236}">
                <a16:creationId xmlns:a16="http://schemas.microsoft.com/office/drawing/2014/main" id="{9D57E99E-3DD0-FE34-A0A4-27F969CC21F8}"/>
              </a:ext>
            </a:extLst>
          </p:cNvPr>
          <p:cNvPicPr>
            <a:picLocks noChangeAspect="1"/>
          </p:cNvPicPr>
          <p:nvPr/>
        </p:nvPicPr>
        <p:blipFill>
          <a:blip r:embed="rId6"/>
          <a:stretch>
            <a:fillRect/>
          </a:stretch>
        </p:blipFill>
        <p:spPr>
          <a:xfrm>
            <a:off x="5581929" y="5391636"/>
            <a:ext cx="3368332" cy="457240"/>
          </a:xfrm>
          <a:prstGeom prst="rect">
            <a:avLst/>
          </a:prstGeom>
        </p:spPr>
      </p:pic>
    </p:spTree>
    <p:extLst>
      <p:ext uri="{BB962C8B-B14F-4D97-AF65-F5344CB8AC3E}">
        <p14:creationId xmlns:p14="http://schemas.microsoft.com/office/powerpoint/2010/main" val="1842296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02AC-EE58-FBA8-3BCF-BC0301AB018B}"/>
              </a:ext>
            </a:extLst>
          </p:cNvPr>
          <p:cNvSpPr>
            <a:spLocks noGrp="1"/>
          </p:cNvSpPr>
          <p:nvPr>
            <p:ph type="title"/>
          </p:nvPr>
        </p:nvSpPr>
        <p:spPr>
          <a:xfrm>
            <a:off x="838200" y="335628"/>
            <a:ext cx="10515600" cy="1325563"/>
          </a:xfrm>
        </p:spPr>
        <p:txBody>
          <a:bodyPr/>
          <a:lstStyle/>
          <a:p>
            <a:r>
              <a:rPr lang="nl-NL"/>
              <a:t>Defect Testing</a:t>
            </a:r>
          </a:p>
        </p:txBody>
      </p:sp>
      <p:sp>
        <p:nvSpPr>
          <p:cNvPr id="4" name="Date Placeholder 3">
            <a:extLst>
              <a:ext uri="{FF2B5EF4-FFF2-40B4-BE49-F238E27FC236}">
                <a16:creationId xmlns:a16="http://schemas.microsoft.com/office/drawing/2014/main" id="{3C37BFA8-0135-7740-1C4B-14EF538AED2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8B16FD77-1CC0-9EC4-6A46-433DA17BED8C}"/>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9FBE6A5A-2762-1F6E-ADD8-281B8FD56437}"/>
              </a:ext>
            </a:extLst>
          </p:cNvPr>
          <p:cNvSpPr>
            <a:spLocks noGrp="1"/>
          </p:cNvSpPr>
          <p:nvPr>
            <p:ph type="sldNum" sz="quarter" idx="12"/>
          </p:nvPr>
        </p:nvSpPr>
        <p:spPr/>
        <p:txBody>
          <a:bodyPr/>
          <a:lstStyle/>
          <a:p>
            <a:fld id="{5C794AA0-44C0-904C-9E31-583D0BE1B9EC}" type="slidenum">
              <a:rPr lang="en-DE" smtClean="0"/>
              <a:t>22</a:t>
            </a:fld>
            <a:endParaRPr lang="en-DE"/>
          </a:p>
        </p:txBody>
      </p:sp>
      <p:pic>
        <p:nvPicPr>
          <p:cNvPr id="23" name="Picture 22">
            <a:extLst>
              <a:ext uri="{FF2B5EF4-FFF2-40B4-BE49-F238E27FC236}">
                <a16:creationId xmlns:a16="http://schemas.microsoft.com/office/drawing/2014/main" id="{99F31E4B-351E-EA7A-CD4B-63C2FFD4E91F}"/>
              </a:ext>
            </a:extLst>
          </p:cNvPr>
          <p:cNvPicPr>
            <a:picLocks noChangeAspect="1"/>
          </p:cNvPicPr>
          <p:nvPr/>
        </p:nvPicPr>
        <p:blipFill>
          <a:blip r:embed="rId2"/>
          <a:stretch>
            <a:fillRect/>
          </a:stretch>
        </p:blipFill>
        <p:spPr>
          <a:xfrm>
            <a:off x="6096000" y="1504783"/>
            <a:ext cx="5806943" cy="2110923"/>
          </a:xfrm>
          <a:prstGeom prst="rect">
            <a:avLst/>
          </a:prstGeom>
        </p:spPr>
      </p:pic>
      <p:pic>
        <p:nvPicPr>
          <p:cNvPr id="25" name="Picture 24">
            <a:extLst>
              <a:ext uri="{FF2B5EF4-FFF2-40B4-BE49-F238E27FC236}">
                <a16:creationId xmlns:a16="http://schemas.microsoft.com/office/drawing/2014/main" id="{6AC669B2-2F81-C007-9F69-9C4DA1FDF7B4}"/>
              </a:ext>
            </a:extLst>
          </p:cNvPr>
          <p:cNvPicPr>
            <a:picLocks noChangeAspect="1"/>
          </p:cNvPicPr>
          <p:nvPr/>
        </p:nvPicPr>
        <p:blipFill>
          <a:blip r:embed="rId3"/>
          <a:stretch>
            <a:fillRect/>
          </a:stretch>
        </p:blipFill>
        <p:spPr>
          <a:xfrm>
            <a:off x="304298" y="1504783"/>
            <a:ext cx="5791702" cy="3825572"/>
          </a:xfrm>
          <a:prstGeom prst="rect">
            <a:avLst/>
          </a:prstGeom>
        </p:spPr>
      </p:pic>
    </p:spTree>
    <p:extLst>
      <p:ext uri="{BB962C8B-B14F-4D97-AF65-F5344CB8AC3E}">
        <p14:creationId xmlns:p14="http://schemas.microsoft.com/office/powerpoint/2010/main" val="198724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02AC-EE58-FBA8-3BCF-BC0301AB018B}"/>
              </a:ext>
            </a:extLst>
          </p:cNvPr>
          <p:cNvSpPr>
            <a:spLocks noGrp="1"/>
          </p:cNvSpPr>
          <p:nvPr>
            <p:ph type="title"/>
          </p:nvPr>
        </p:nvSpPr>
        <p:spPr>
          <a:xfrm>
            <a:off x="838200" y="276634"/>
            <a:ext cx="10515600" cy="1325563"/>
          </a:xfrm>
        </p:spPr>
        <p:txBody>
          <a:bodyPr/>
          <a:lstStyle/>
          <a:p>
            <a:r>
              <a:rPr lang="nl-NL"/>
              <a:t>Version Control</a:t>
            </a:r>
          </a:p>
        </p:txBody>
      </p:sp>
      <p:pic>
        <p:nvPicPr>
          <p:cNvPr id="7" name="Picture 6">
            <a:extLst>
              <a:ext uri="{FF2B5EF4-FFF2-40B4-BE49-F238E27FC236}">
                <a16:creationId xmlns:a16="http://schemas.microsoft.com/office/drawing/2014/main" id="{A39F1ED4-AD4C-FE94-7EC0-EEA7E938B510}"/>
              </a:ext>
            </a:extLst>
          </p:cNvPr>
          <p:cNvPicPr>
            <a:picLocks noChangeAspect="1"/>
          </p:cNvPicPr>
          <p:nvPr/>
        </p:nvPicPr>
        <p:blipFill>
          <a:blip r:embed="rId2"/>
          <a:stretch>
            <a:fillRect/>
          </a:stretch>
        </p:blipFill>
        <p:spPr>
          <a:xfrm>
            <a:off x="1152950" y="1250550"/>
            <a:ext cx="9886099" cy="5017308"/>
          </a:xfrm>
          <a:prstGeom prst="rect">
            <a:avLst/>
          </a:prstGeom>
        </p:spPr>
      </p:pic>
      <p:sp>
        <p:nvSpPr>
          <p:cNvPr id="4" name="Date Placeholder 3">
            <a:extLst>
              <a:ext uri="{FF2B5EF4-FFF2-40B4-BE49-F238E27FC236}">
                <a16:creationId xmlns:a16="http://schemas.microsoft.com/office/drawing/2014/main" id="{3C37BFA8-0135-7740-1C4B-14EF538AED2D}"/>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8B16FD77-1CC0-9EC4-6A46-433DA17BED8C}"/>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9FBE6A5A-2762-1F6E-ADD8-281B8FD56437}"/>
              </a:ext>
            </a:extLst>
          </p:cNvPr>
          <p:cNvSpPr>
            <a:spLocks noGrp="1"/>
          </p:cNvSpPr>
          <p:nvPr>
            <p:ph type="sldNum" sz="quarter" idx="12"/>
          </p:nvPr>
        </p:nvSpPr>
        <p:spPr/>
        <p:txBody>
          <a:bodyPr/>
          <a:lstStyle/>
          <a:p>
            <a:fld id="{5C794AA0-44C0-904C-9E31-583D0BE1B9EC}" type="slidenum">
              <a:rPr lang="en-DE" smtClean="0"/>
              <a:t>23</a:t>
            </a:fld>
            <a:endParaRPr lang="en-DE"/>
          </a:p>
        </p:txBody>
      </p:sp>
      <p:sp>
        <p:nvSpPr>
          <p:cNvPr id="12" name="TextBox 11">
            <a:extLst>
              <a:ext uri="{FF2B5EF4-FFF2-40B4-BE49-F238E27FC236}">
                <a16:creationId xmlns:a16="http://schemas.microsoft.com/office/drawing/2014/main" id="{B07830C2-6D4E-FB89-A22A-1CDA90C878D7}"/>
              </a:ext>
            </a:extLst>
          </p:cNvPr>
          <p:cNvSpPr txBox="1"/>
          <p:nvPr/>
        </p:nvSpPr>
        <p:spPr>
          <a:xfrm>
            <a:off x="4299273" y="874814"/>
            <a:ext cx="6823587" cy="523220"/>
          </a:xfrm>
          <a:prstGeom prst="rect">
            <a:avLst/>
          </a:prstGeom>
          <a:noFill/>
        </p:spPr>
        <p:txBody>
          <a:bodyPr wrap="square">
            <a:spAutoFit/>
          </a:bodyPr>
          <a:lstStyle/>
          <a:p>
            <a:r>
              <a:rPr lang="en-DE" sz="1400">
                <a:hlinkClick r:id="rId3"/>
              </a:rPr>
              <a:t>https://github.com/IanMurnane/Embedded-Software-Engineering</a:t>
            </a:r>
            <a:endParaRPr lang="en-GB" sz="1400"/>
          </a:p>
          <a:p>
            <a:endParaRPr lang="en-DE" sz="1400"/>
          </a:p>
        </p:txBody>
      </p:sp>
    </p:spTree>
    <p:extLst>
      <p:ext uri="{BB962C8B-B14F-4D97-AF65-F5344CB8AC3E}">
        <p14:creationId xmlns:p14="http://schemas.microsoft.com/office/powerpoint/2010/main" val="251467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3C0095-502F-E199-37A6-E067859AC3D6}"/>
              </a:ext>
            </a:extLst>
          </p:cNvPr>
          <p:cNvSpPr>
            <a:spLocks noGrp="1"/>
          </p:cNvSpPr>
          <p:nvPr>
            <p:ph type="ctrTitle"/>
          </p:nvPr>
        </p:nvSpPr>
        <p:spPr/>
        <p:txBody>
          <a:bodyPr/>
          <a:lstStyle/>
          <a:p>
            <a:endParaRPr lang="nl-NL"/>
          </a:p>
        </p:txBody>
      </p:sp>
      <p:sp>
        <p:nvSpPr>
          <p:cNvPr id="9" name="Subtitle 8">
            <a:extLst>
              <a:ext uri="{FF2B5EF4-FFF2-40B4-BE49-F238E27FC236}">
                <a16:creationId xmlns:a16="http://schemas.microsoft.com/office/drawing/2014/main" id="{BF9220B6-5E69-5184-A1F0-E06892B130CD}"/>
              </a:ext>
            </a:extLst>
          </p:cNvPr>
          <p:cNvSpPr>
            <a:spLocks noGrp="1"/>
          </p:cNvSpPr>
          <p:nvPr>
            <p:ph type="subTitle" idx="1"/>
          </p:nvPr>
        </p:nvSpPr>
        <p:spPr>
          <a:xfrm>
            <a:off x="1524000" y="4451350"/>
            <a:ext cx="9144000" cy="1655762"/>
          </a:xfrm>
        </p:spPr>
        <p:txBody>
          <a:bodyPr/>
          <a:lstStyle/>
          <a:p>
            <a:endParaRPr lang="nl-NL"/>
          </a:p>
          <a:p>
            <a:r>
              <a:rPr lang="nl-NL"/>
              <a:t>Time for debate</a:t>
            </a:r>
          </a:p>
        </p:txBody>
      </p:sp>
      <p:sp>
        <p:nvSpPr>
          <p:cNvPr id="5" name="Date Placeholder 4">
            <a:extLst>
              <a:ext uri="{FF2B5EF4-FFF2-40B4-BE49-F238E27FC236}">
                <a16:creationId xmlns:a16="http://schemas.microsoft.com/office/drawing/2014/main" id="{ECA10527-DDCE-28EB-2748-D43B41638DC0}"/>
              </a:ext>
            </a:extLst>
          </p:cNvPr>
          <p:cNvSpPr>
            <a:spLocks noGrp="1"/>
          </p:cNvSpPr>
          <p:nvPr>
            <p:ph type="dt" sz="half" idx="10"/>
          </p:nvPr>
        </p:nvSpPr>
        <p:spPr/>
        <p:txBody>
          <a:bodyPr/>
          <a:lstStyle/>
          <a:p>
            <a:r>
              <a:rPr lang="de-DE"/>
              <a:t>17.01.2023</a:t>
            </a:r>
            <a:endParaRPr lang="en-DE"/>
          </a:p>
        </p:txBody>
      </p:sp>
      <p:sp>
        <p:nvSpPr>
          <p:cNvPr id="6" name="Footer Placeholder 5">
            <a:extLst>
              <a:ext uri="{FF2B5EF4-FFF2-40B4-BE49-F238E27FC236}">
                <a16:creationId xmlns:a16="http://schemas.microsoft.com/office/drawing/2014/main" id="{96C497A3-4566-519E-F1F1-36AD3E0074E9}"/>
              </a:ext>
            </a:extLst>
          </p:cNvPr>
          <p:cNvSpPr>
            <a:spLocks noGrp="1"/>
          </p:cNvSpPr>
          <p:nvPr>
            <p:ph type="ftr" sz="quarter" idx="11"/>
          </p:nvPr>
        </p:nvSpPr>
        <p:spPr/>
        <p:txBody>
          <a:bodyPr/>
          <a:lstStyle/>
          <a:p>
            <a:r>
              <a:rPr lang="en-US"/>
              <a:t>Smart City</a:t>
            </a:r>
            <a:endParaRPr lang="en-DE"/>
          </a:p>
        </p:txBody>
      </p:sp>
      <p:sp>
        <p:nvSpPr>
          <p:cNvPr id="7" name="Slide Number Placeholder 6">
            <a:extLst>
              <a:ext uri="{FF2B5EF4-FFF2-40B4-BE49-F238E27FC236}">
                <a16:creationId xmlns:a16="http://schemas.microsoft.com/office/drawing/2014/main" id="{C1884E14-7726-0E0E-8B14-CC3406B9E548}"/>
              </a:ext>
            </a:extLst>
          </p:cNvPr>
          <p:cNvSpPr>
            <a:spLocks noGrp="1"/>
          </p:cNvSpPr>
          <p:nvPr>
            <p:ph type="sldNum" sz="quarter" idx="12"/>
          </p:nvPr>
        </p:nvSpPr>
        <p:spPr/>
        <p:txBody>
          <a:bodyPr/>
          <a:lstStyle/>
          <a:p>
            <a:fld id="{5C794AA0-44C0-904C-9E31-583D0BE1B9EC}" type="slidenum">
              <a:rPr lang="en-DE" smtClean="0"/>
              <a:t>24</a:t>
            </a:fld>
            <a:endParaRPr lang="en-DE"/>
          </a:p>
        </p:txBody>
      </p:sp>
      <p:pic>
        <p:nvPicPr>
          <p:cNvPr id="11" name="Picture 10" descr="A picture containing night sky&#10;&#10;Description automatically generated">
            <a:extLst>
              <a:ext uri="{FF2B5EF4-FFF2-40B4-BE49-F238E27FC236}">
                <a16:creationId xmlns:a16="http://schemas.microsoft.com/office/drawing/2014/main" id="{0DFCCB0E-735D-1AAB-D02A-1CB235740CC7}"/>
              </a:ext>
            </a:extLst>
          </p:cNvPr>
          <p:cNvPicPr>
            <a:picLocks noChangeAspect="1"/>
          </p:cNvPicPr>
          <p:nvPr/>
        </p:nvPicPr>
        <p:blipFill>
          <a:blip r:embed="rId3"/>
          <a:stretch>
            <a:fillRect/>
          </a:stretch>
        </p:blipFill>
        <p:spPr>
          <a:xfrm>
            <a:off x="3737741" y="1122363"/>
            <a:ext cx="4572000" cy="3505200"/>
          </a:xfrm>
          <a:prstGeom prst="rect">
            <a:avLst/>
          </a:prstGeom>
        </p:spPr>
      </p:pic>
    </p:spTree>
    <p:extLst>
      <p:ext uri="{BB962C8B-B14F-4D97-AF65-F5344CB8AC3E}">
        <p14:creationId xmlns:p14="http://schemas.microsoft.com/office/powerpoint/2010/main" val="4000016514"/>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19E0442-A8E9-1E99-386A-8476D3364E60}"/>
              </a:ext>
            </a:extLst>
          </p:cNvPr>
          <p:cNvSpPr>
            <a:spLocks noGrp="1"/>
          </p:cNvSpPr>
          <p:nvPr>
            <p:ph type="title"/>
          </p:nvPr>
        </p:nvSpPr>
        <p:spPr/>
        <p:txBody>
          <a:bodyPr/>
          <a:lstStyle/>
          <a:p>
            <a:r>
              <a:rPr lang="nl-NL">
                <a:cs typeface="Calibri Light"/>
              </a:rPr>
              <a:t>Smart City</a:t>
            </a:r>
            <a:endParaRPr lang="nl-NL"/>
          </a:p>
        </p:txBody>
      </p:sp>
      <p:sp>
        <p:nvSpPr>
          <p:cNvPr id="7" name="Tijdelijke aanduiding voor inhoud 6">
            <a:extLst>
              <a:ext uri="{FF2B5EF4-FFF2-40B4-BE49-F238E27FC236}">
                <a16:creationId xmlns:a16="http://schemas.microsoft.com/office/drawing/2014/main" id="{8AC3B3E1-F13D-0A05-4B33-8794DEEA612B}"/>
              </a:ext>
            </a:extLst>
          </p:cNvPr>
          <p:cNvSpPr>
            <a:spLocks noGrp="1"/>
          </p:cNvSpPr>
          <p:nvPr>
            <p:ph idx="1"/>
          </p:nvPr>
        </p:nvSpPr>
        <p:spPr/>
        <p:txBody>
          <a:bodyPr vert="horz" lIns="91440" tIns="45720" rIns="91440" bIns="45720" rtlCol="0" anchor="t">
            <a:normAutofit/>
          </a:bodyPr>
          <a:lstStyle/>
          <a:p>
            <a:pPr marL="0" indent="0">
              <a:buNone/>
            </a:pPr>
            <a:r>
              <a:rPr lang="nl-NL">
                <a:cs typeface="Calibri"/>
              </a:rPr>
              <a:t>Mind map</a:t>
            </a:r>
            <a:endParaRPr lang="nl-NL" err="1">
              <a:cs typeface="Calibri"/>
            </a:endParaRPr>
          </a:p>
        </p:txBody>
      </p:sp>
      <p:sp>
        <p:nvSpPr>
          <p:cNvPr id="3" name="Date Placeholder 2">
            <a:extLst>
              <a:ext uri="{FF2B5EF4-FFF2-40B4-BE49-F238E27FC236}">
                <a16:creationId xmlns:a16="http://schemas.microsoft.com/office/drawing/2014/main" id="{08550EEC-1C99-12CB-F8E8-75C5C52E0F20}"/>
              </a:ext>
            </a:extLst>
          </p:cNvPr>
          <p:cNvSpPr>
            <a:spLocks noGrp="1"/>
          </p:cNvSpPr>
          <p:nvPr>
            <p:ph type="dt" sz="half" idx="10"/>
          </p:nvPr>
        </p:nvSpPr>
        <p:spPr/>
        <p:txBody>
          <a:bodyPr/>
          <a:lstStyle/>
          <a:p>
            <a:r>
              <a:rPr lang="de-DE"/>
              <a:t>17.01.2023</a:t>
            </a:r>
            <a:endParaRPr lang="en-DE"/>
          </a:p>
        </p:txBody>
      </p:sp>
      <p:sp>
        <p:nvSpPr>
          <p:cNvPr id="4" name="Footer Placeholder 3">
            <a:extLst>
              <a:ext uri="{FF2B5EF4-FFF2-40B4-BE49-F238E27FC236}">
                <a16:creationId xmlns:a16="http://schemas.microsoft.com/office/drawing/2014/main" id="{5CE83A81-E6C1-257F-3466-0FCC1F2DBE3C}"/>
              </a:ext>
            </a:extLst>
          </p:cNvPr>
          <p:cNvSpPr>
            <a:spLocks noGrp="1"/>
          </p:cNvSpPr>
          <p:nvPr>
            <p:ph type="ftr" sz="quarter" idx="11"/>
          </p:nvPr>
        </p:nvSpPr>
        <p:spPr/>
        <p:txBody>
          <a:bodyPr/>
          <a:lstStyle/>
          <a:p>
            <a:r>
              <a:rPr lang="en-US"/>
              <a:t>Smart City</a:t>
            </a:r>
            <a:endParaRPr lang="en-DE"/>
          </a:p>
        </p:txBody>
      </p:sp>
      <p:sp>
        <p:nvSpPr>
          <p:cNvPr id="5" name="Slide Number Placeholder 4">
            <a:extLst>
              <a:ext uri="{FF2B5EF4-FFF2-40B4-BE49-F238E27FC236}">
                <a16:creationId xmlns:a16="http://schemas.microsoft.com/office/drawing/2014/main" id="{E55BD302-BA22-F356-60C6-C08B146C91E4}"/>
              </a:ext>
            </a:extLst>
          </p:cNvPr>
          <p:cNvSpPr>
            <a:spLocks noGrp="1"/>
          </p:cNvSpPr>
          <p:nvPr>
            <p:ph type="sldNum" sz="quarter" idx="12"/>
          </p:nvPr>
        </p:nvSpPr>
        <p:spPr/>
        <p:txBody>
          <a:bodyPr/>
          <a:lstStyle/>
          <a:p>
            <a:fld id="{5C794AA0-44C0-904C-9E31-583D0BE1B9EC}" type="slidenum">
              <a:rPr lang="en-DE" smtClean="0"/>
              <a:t>3</a:t>
            </a:fld>
            <a:endParaRPr lang="en-DE"/>
          </a:p>
        </p:txBody>
      </p:sp>
      <p:pic>
        <p:nvPicPr>
          <p:cNvPr id="1026" name="Picture 2">
            <a:extLst>
              <a:ext uri="{FF2B5EF4-FFF2-40B4-BE49-F238E27FC236}">
                <a16:creationId xmlns:a16="http://schemas.microsoft.com/office/drawing/2014/main" id="{4E726AD0-2B32-B047-8716-2ED53EECB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0466" y="991926"/>
            <a:ext cx="5569810" cy="5360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85D8A6E-493F-A1BD-5641-14FA34F1A90A}"/>
              </a:ext>
            </a:extLst>
          </p:cNvPr>
          <p:cNvPicPr>
            <a:picLocks noChangeAspect="1"/>
          </p:cNvPicPr>
          <p:nvPr/>
        </p:nvPicPr>
        <p:blipFill>
          <a:blip r:embed="rId5"/>
          <a:stretch>
            <a:fillRect/>
          </a:stretch>
        </p:blipFill>
        <p:spPr>
          <a:xfrm>
            <a:off x="127733" y="2789688"/>
            <a:ext cx="5133356" cy="3387275"/>
          </a:xfrm>
          <a:prstGeom prst="rect">
            <a:avLst/>
          </a:prstGeom>
        </p:spPr>
      </p:pic>
    </p:spTree>
    <p:extLst>
      <p:ext uri="{BB962C8B-B14F-4D97-AF65-F5344CB8AC3E}">
        <p14:creationId xmlns:p14="http://schemas.microsoft.com/office/powerpoint/2010/main" val="3485174888"/>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19E0442-A8E9-1E99-386A-8476D3364E60}"/>
              </a:ext>
            </a:extLst>
          </p:cNvPr>
          <p:cNvSpPr>
            <a:spLocks noGrp="1"/>
          </p:cNvSpPr>
          <p:nvPr>
            <p:ph type="title"/>
          </p:nvPr>
        </p:nvSpPr>
        <p:spPr/>
        <p:txBody>
          <a:bodyPr/>
          <a:lstStyle/>
          <a:p>
            <a:r>
              <a:rPr lang="nl-NL">
                <a:cs typeface="Calibri Light"/>
              </a:rPr>
              <a:t>Smart City</a:t>
            </a:r>
            <a:endParaRPr lang="nl-NL"/>
          </a:p>
        </p:txBody>
      </p:sp>
      <p:sp>
        <p:nvSpPr>
          <p:cNvPr id="7" name="Tijdelijke aanduiding voor inhoud 6">
            <a:extLst>
              <a:ext uri="{FF2B5EF4-FFF2-40B4-BE49-F238E27FC236}">
                <a16:creationId xmlns:a16="http://schemas.microsoft.com/office/drawing/2014/main" id="{8AC3B3E1-F13D-0A05-4B33-8794DEEA612B}"/>
              </a:ext>
            </a:extLst>
          </p:cNvPr>
          <p:cNvSpPr>
            <a:spLocks noGrp="1"/>
          </p:cNvSpPr>
          <p:nvPr>
            <p:ph idx="1"/>
          </p:nvPr>
        </p:nvSpPr>
        <p:spPr/>
        <p:txBody>
          <a:bodyPr vert="horz" lIns="91440" tIns="45720" rIns="91440" bIns="45720" rtlCol="0" anchor="t">
            <a:normAutofit/>
          </a:bodyPr>
          <a:lstStyle/>
          <a:p>
            <a:pPr marL="0" indent="0">
              <a:buNone/>
            </a:pPr>
            <a:r>
              <a:rPr lang="nl-NL">
                <a:cs typeface="Calibri"/>
              </a:rPr>
              <a:t>Requirements</a:t>
            </a:r>
            <a:endParaRPr lang="nl-NL" err="1">
              <a:cs typeface="Calibri"/>
            </a:endParaRPr>
          </a:p>
        </p:txBody>
      </p:sp>
      <p:sp>
        <p:nvSpPr>
          <p:cNvPr id="3" name="Date Placeholder 2">
            <a:extLst>
              <a:ext uri="{FF2B5EF4-FFF2-40B4-BE49-F238E27FC236}">
                <a16:creationId xmlns:a16="http://schemas.microsoft.com/office/drawing/2014/main" id="{08550EEC-1C99-12CB-F8E8-75C5C52E0F20}"/>
              </a:ext>
            </a:extLst>
          </p:cNvPr>
          <p:cNvSpPr>
            <a:spLocks noGrp="1"/>
          </p:cNvSpPr>
          <p:nvPr>
            <p:ph type="dt" sz="half" idx="10"/>
          </p:nvPr>
        </p:nvSpPr>
        <p:spPr/>
        <p:txBody>
          <a:bodyPr/>
          <a:lstStyle/>
          <a:p>
            <a:r>
              <a:rPr lang="de-DE"/>
              <a:t>17.01.2023</a:t>
            </a:r>
            <a:endParaRPr lang="en-DE"/>
          </a:p>
        </p:txBody>
      </p:sp>
      <p:sp>
        <p:nvSpPr>
          <p:cNvPr id="4" name="Footer Placeholder 3">
            <a:extLst>
              <a:ext uri="{FF2B5EF4-FFF2-40B4-BE49-F238E27FC236}">
                <a16:creationId xmlns:a16="http://schemas.microsoft.com/office/drawing/2014/main" id="{5CE83A81-E6C1-257F-3466-0FCC1F2DBE3C}"/>
              </a:ext>
            </a:extLst>
          </p:cNvPr>
          <p:cNvSpPr>
            <a:spLocks noGrp="1"/>
          </p:cNvSpPr>
          <p:nvPr>
            <p:ph type="ftr" sz="quarter" idx="11"/>
          </p:nvPr>
        </p:nvSpPr>
        <p:spPr/>
        <p:txBody>
          <a:bodyPr/>
          <a:lstStyle/>
          <a:p>
            <a:r>
              <a:rPr lang="en-US"/>
              <a:t>Smart City</a:t>
            </a:r>
            <a:endParaRPr lang="en-DE"/>
          </a:p>
        </p:txBody>
      </p:sp>
      <p:sp>
        <p:nvSpPr>
          <p:cNvPr id="5" name="Slide Number Placeholder 4">
            <a:extLst>
              <a:ext uri="{FF2B5EF4-FFF2-40B4-BE49-F238E27FC236}">
                <a16:creationId xmlns:a16="http://schemas.microsoft.com/office/drawing/2014/main" id="{E55BD302-BA22-F356-60C6-C08B146C91E4}"/>
              </a:ext>
            </a:extLst>
          </p:cNvPr>
          <p:cNvSpPr>
            <a:spLocks noGrp="1"/>
          </p:cNvSpPr>
          <p:nvPr>
            <p:ph type="sldNum" sz="quarter" idx="12"/>
          </p:nvPr>
        </p:nvSpPr>
        <p:spPr/>
        <p:txBody>
          <a:bodyPr/>
          <a:lstStyle/>
          <a:p>
            <a:fld id="{5C794AA0-44C0-904C-9E31-583D0BE1B9EC}" type="slidenum">
              <a:rPr lang="en-DE" smtClean="0"/>
              <a:t>4</a:t>
            </a:fld>
            <a:endParaRPr lang="en-DE"/>
          </a:p>
        </p:txBody>
      </p:sp>
      <p:pic>
        <p:nvPicPr>
          <p:cNvPr id="1026" name="Picture 2">
            <a:extLst>
              <a:ext uri="{FF2B5EF4-FFF2-40B4-BE49-F238E27FC236}">
                <a16:creationId xmlns:a16="http://schemas.microsoft.com/office/drawing/2014/main" id="{4E726AD0-2B32-B047-8716-2ED53EECB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67" y="2765180"/>
            <a:ext cx="3716159" cy="3591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2" name="Content Placeholder 7">
            <a:extLst>
              <a:ext uri="{FF2B5EF4-FFF2-40B4-BE49-F238E27FC236}">
                <a16:creationId xmlns:a16="http://schemas.microsoft.com/office/drawing/2014/main" id="{DC95E4C9-A8A4-543A-6B1D-300E6D963A2C}"/>
              </a:ext>
            </a:extLst>
          </p:cNvPr>
          <p:cNvGraphicFramePr>
            <a:graphicFrameLocks/>
          </p:cNvGraphicFramePr>
          <p:nvPr>
            <p:extLst>
              <p:ext uri="{D42A27DB-BD31-4B8C-83A1-F6EECF244321}">
                <p14:modId xmlns:p14="http://schemas.microsoft.com/office/powerpoint/2010/main" val="2592963305"/>
              </p:ext>
            </p:extLst>
          </p:nvPr>
        </p:nvGraphicFramePr>
        <p:xfrm>
          <a:off x="4038600" y="997624"/>
          <a:ext cx="8060974" cy="5334498"/>
        </p:xfrm>
        <a:graphic>
          <a:graphicData uri="http://schemas.openxmlformats.org/drawingml/2006/table">
            <a:tbl>
              <a:tblPr firstRow="1" bandRow="1">
                <a:tableStyleId>{21E4AEA4-8DFA-4A89-87EB-49C32662AFE0}</a:tableStyleId>
              </a:tblPr>
              <a:tblGrid>
                <a:gridCol w="904875">
                  <a:extLst>
                    <a:ext uri="{9D8B030D-6E8A-4147-A177-3AD203B41FA5}">
                      <a16:colId xmlns:a16="http://schemas.microsoft.com/office/drawing/2014/main" val="3092480884"/>
                    </a:ext>
                  </a:extLst>
                </a:gridCol>
                <a:gridCol w="987235">
                  <a:extLst>
                    <a:ext uri="{9D8B030D-6E8A-4147-A177-3AD203B41FA5}">
                      <a16:colId xmlns:a16="http://schemas.microsoft.com/office/drawing/2014/main" val="923416885"/>
                    </a:ext>
                  </a:extLst>
                </a:gridCol>
                <a:gridCol w="6168864">
                  <a:extLst>
                    <a:ext uri="{9D8B030D-6E8A-4147-A177-3AD203B41FA5}">
                      <a16:colId xmlns:a16="http://schemas.microsoft.com/office/drawing/2014/main" val="3403334650"/>
                    </a:ext>
                  </a:extLst>
                </a:gridCol>
              </a:tblGrid>
              <a:tr h="234410">
                <a:tc>
                  <a:txBody>
                    <a:bodyPr/>
                    <a:lstStyle/>
                    <a:p>
                      <a:pPr algn="l" rtl="0" fontAlgn="base"/>
                      <a:r>
                        <a:rPr lang="en-GB" sz="1200">
                          <a:effectLst/>
                        </a:rPr>
                        <a:t>Unique ID </a:t>
                      </a:r>
                      <a:endParaRPr lang="en-GB" sz="2000" b="1" i="0">
                        <a:solidFill>
                          <a:srgbClr val="FFFFFF"/>
                        </a:solidFill>
                        <a:effectLst/>
                      </a:endParaRPr>
                    </a:p>
                  </a:txBody>
                  <a:tcPr/>
                </a:tc>
                <a:tc>
                  <a:txBody>
                    <a:bodyPr/>
                    <a:lstStyle/>
                    <a:p>
                      <a:pPr algn="l" rtl="0" fontAlgn="base"/>
                      <a:r>
                        <a:rPr lang="en-GB" sz="1200">
                          <a:effectLst/>
                        </a:rPr>
                        <a:t>Priority </a:t>
                      </a:r>
                      <a:endParaRPr lang="en-GB" sz="2000" b="1" i="0">
                        <a:solidFill>
                          <a:srgbClr val="FFFFFF"/>
                        </a:solidFill>
                        <a:effectLst/>
                      </a:endParaRPr>
                    </a:p>
                  </a:txBody>
                  <a:tcPr/>
                </a:tc>
                <a:tc>
                  <a:txBody>
                    <a:bodyPr/>
                    <a:lstStyle/>
                    <a:p>
                      <a:pPr algn="l" rtl="0" fontAlgn="base"/>
                      <a:r>
                        <a:rPr lang="en-GB" sz="1200">
                          <a:effectLst/>
                        </a:rPr>
                        <a:t>Description </a:t>
                      </a:r>
                      <a:endParaRPr lang="en-GB" sz="2000" b="1" i="0">
                        <a:solidFill>
                          <a:srgbClr val="FFFFFF"/>
                        </a:solidFill>
                        <a:effectLst/>
                      </a:endParaRPr>
                    </a:p>
                  </a:txBody>
                  <a:tcPr/>
                </a:tc>
                <a:extLst>
                  <a:ext uri="{0D108BD9-81ED-4DB2-BD59-A6C34878D82A}">
                    <a16:rowId xmlns:a16="http://schemas.microsoft.com/office/drawing/2014/main" val="781501688"/>
                  </a:ext>
                </a:extLst>
              </a:tr>
              <a:tr h="471555">
                <a:tc>
                  <a:txBody>
                    <a:bodyPr/>
                    <a:lstStyle/>
                    <a:p>
                      <a:pPr algn="l" rtl="0" fontAlgn="base"/>
                      <a:r>
                        <a:rPr lang="en-GB" sz="1200">
                          <a:effectLst/>
                        </a:rPr>
                        <a:t>R01 </a:t>
                      </a:r>
                      <a:endParaRPr lang="en-GB" sz="2000" b="1" i="0">
                        <a:effectLst/>
                      </a:endParaRPr>
                    </a:p>
                  </a:txBody>
                  <a:tcPr/>
                </a:tc>
                <a:tc>
                  <a:txBody>
                    <a:bodyPr/>
                    <a:lstStyle/>
                    <a:p>
                      <a:pPr algn="l" rtl="0" fontAlgn="base"/>
                      <a:r>
                        <a:rPr lang="en-GB" sz="1200">
                          <a:effectLst/>
                        </a:rPr>
                        <a:t>Must have </a:t>
                      </a:r>
                      <a:endParaRPr lang="en-GB" sz="2000" b="0" i="0">
                        <a:effectLst/>
                      </a:endParaRPr>
                    </a:p>
                  </a:txBody>
                  <a:tcPr/>
                </a:tc>
                <a:tc>
                  <a:txBody>
                    <a:bodyPr/>
                    <a:lstStyle/>
                    <a:p>
                      <a:pPr algn="l" rtl="0" fontAlgn="base"/>
                      <a:r>
                        <a:rPr lang="en-GB" sz="1200">
                          <a:effectLst/>
                        </a:rPr>
                        <a:t>Vehicles within the transportation network should transmit a location feed to enable smart traffic management.</a:t>
                      </a:r>
                      <a:endParaRPr lang="en-GB" sz="2000" b="0" i="0">
                        <a:effectLst/>
                      </a:endParaRPr>
                    </a:p>
                  </a:txBody>
                  <a:tcPr/>
                </a:tc>
                <a:extLst>
                  <a:ext uri="{0D108BD9-81ED-4DB2-BD59-A6C34878D82A}">
                    <a16:rowId xmlns:a16="http://schemas.microsoft.com/office/drawing/2014/main" val="3968354134"/>
                  </a:ext>
                </a:extLst>
              </a:tr>
              <a:tr h="285505">
                <a:tc>
                  <a:txBody>
                    <a:bodyPr/>
                    <a:lstStyle/>
                    <a:p>
                      <a:pPr algn="l" rtl="0" fontAlgn="base"/>
                      <a:r>
                        <a:rPr lang="en-GB" sz="1200">
                          <a:effectLst/>
                        </a:rPr>
                        <a:t>R02 </a:t>
                      </a:r>
                      <a:endParaRPr lang="en-GB" sz="2000" b="1" i="0">
                        <a:effectLst/>
                      </a:endParaRPr>
                    </a:p>
                  </a:txBody>
                  <a:tcPr/>
                </a:tc>
                <a:tc>
                  <a:txBody>
                    <a:bodyPr/>
                    <a:lstStyle/>
                    <a:p>
                      <a:pPr algn="l" rtl="0" fontAlgn="base"/>
                      <a:r>
                        <a:rPr lang="en-GB" sz="1200">
                          <a:effectLst/>
                        </a:rPr>
                        <a:t>Should have </a:t>
                      </a:r>
                      <a:endParaRPr lang="en-GB" sz="2000" b="0" i="0">
                        <a:effectLst/>
                      </a:endParaRPr>
                    </a:p>
                  </a:txBody>
                  <a:tcPr/>
                </a:tc>
                <a:tc>
                  <a:txBody>
                    <a:bodyPr/>
                    <a:lstStyle/>
                    <a:p>
                      <a:pPr algn="l" rtl="0" fontAlgn="base"/>
                      <a:r>
                        <a:rPr lang="en-GB" sz="1200">
                          <a:effectLst/>
                        </a:rPr>
                        <a:t>Smart streetlights and traffic lights should enter low-power mode when no vehicles are nearby.</a:t>
                      </a:r>
                      <a:endParaRPr lang="en-GB" sz="2000" b="0" i="0">
                        <a:effectLst/>
                      </a:endParaRPr>
                    </a:p>
                  </a:txBody>
                  <a:tcPr/>
                </a:tc>
                <a:extLst>
                  <a:ext uri="{0D108BD9-81ED-4DB2-BD59-A6C34878D82A}">
                    <a16:rowId xmlns:a16="http://schemas.microsoft.com/office/drawing/2014/main" val="756636033"/>
                  </a:ext>
                </a:extLst>
              </a:tr>
              <a:tr h="285505">
                <a:tc>
                  <a:txBody>
                    <a:bodyPr/>
                    <a:lstStyle/>
                    <a:p>
                      <a:pPr algn="l" rtl="0" fontAlgn="base"/>
                      <a:r>
                        <a:rPr lang="en-GB" sz="1200">
                          <a:effectLst/>
                        </a:rPr>
                        <a:t>R03 </a:t>
                      </a:r>
                      <a:endParaRPr lang="en-GB" sz="2000" b="1" i="0">
                        <a:effectLst/>
                      </a:endParaRPr>
                    </a:p>
                  </a:txBody>
                  <a:tcPr/>
                </a:tc>
                <a:tc>
                  <a:txBody>
                    <a:bodyPr/>
                    <a:lstStyle/>
                    <a:p>
                      <a:pPr algn="l" rtl="0" fontAlgn="base"/>
                      <a:r>
                        <a:rPr lang="en-GB" sz="1200">
                          <a:effectLst/>
                        </a:rPr>
                        <a:t>Could have </a:t>
                      </a:r>
                      <a:endParaRPr lang="en-GB" sz="2000" b="0" i="0">
                        <a:effectLst/>
                      </a:endParaRPr>
                    </a:p>
                  </a:txBody>
                  <a:tcPr/>
                </a:tc>
                <a:tc>
                  <a:txBody>
                    <a:bodyPr/>
                    <a:lstStyle/>
                    <a:p>
                      <a:pPr algn="l" rtl="0" fontAlgn="base"/>
                      <a:r>
                        <a:rPr lang="en-GB" sz="1200">
                          <a:effectLst/>
                        </a:rPr>
                        <a:t>Parking should report availability to enable more efficient utilisation and less time required to find a park.</a:t>
                      </a:r>
                      <a:endParaRPr lang="en-GB" sz="2000" b="0" i="0">
                        <a:effectLst/>
                      </a:endParaRPr>
                    </a:p>
                  </a:txBody>
                  <a:tcPr/>
                </a:tc>
                <a:extLst>
                  <a:ext uri="{0D108BD9-81ED-4DB2-BD59-A6C34878D82A}">
                    <a16:rowId xmlns:a16="http://schemas.microsoft.com/office/drawing/2014/main" val="667497658"/>
                  </a:ext>
                </a:extLst>
              </a:tr>
              <a:tr h="470243">
                <a:tc>
                  <a:txBody>
                    <a:bodyPr/>
                    <a:lstStyle/>
                    <a:p>
                      <a:pPr algn="l" rtl="0" fontAlgn="base"/>
                      <a:r>
                        <a:rPr lang="en-GB" sz="1200">
                          <a:effectLst/>
                        </a:rPr>
                        <a:t>R04 </a:t>
                      </a:r>
                      <a:endParaRPr lang="en-GB" sz="2000" b="1" i="0">
                        <a:effectLst/>
                      </a:endParaRPr>
                    </a:p>
                  </a:txBody>
                  <a:tcPr/>
                </a:tc>
                <a:tc>
                  <a:txBody>
                    <a:bodyPr/>
                    <a:lstStyle/>
                    <a:p>
                      <a:pPr algn="l" rtl="0" fontAlgn="base"/>
                      <a:r>
                        <a:rPr lang="en-GB" sz="1200">
                          <a:effectLst/>
                        </a:rPr>
                        <a:t>Should have </a:t>
                      </a:r>
                      <a:endParaRPr lang="en-GB" sz="2000" b="0" i="0">
                        <a:effectLst/>
                      </a:endParaRPr>
                    </a:p>
                  </a:txBody>
                  <a:tcPr/>
                </a:tc>
                <a:tc>
                  <a:txBody>
                    <a:bodyPr/>
                    <a:lstStyle/>
                    <a:p>
                      <a:pPr algn="l" rtl="0" fontAlgn="base"/>
                      <a:r>
                        <a:rPr lang="en-GB" sz="1200">
                          <a:effectLst/>
                        </a:rPr>
                        <a:t>Public transport services should make available their data using the Realtime GTFS data specification ​(Google, 2022)​.</a:t>
                      </a:r>
                      <a:endParaRPr lang="en-GB" sz="2000" b="0" i="0">
                        <a:effectLst/>
                      </a:endParaRPr>
                    </a:p>
                  </a:txBody>
                  <a:tcPr/>
                </a:tc>
                <a:extLst>
                  <a:ext uri="{0D108BD9-81ED-4DB2-BD59-A6C34878D82A}">
                    <a16:rowId xmlns:a16="http://schemas.microsoft.com/office/drawing/2014/main" val="562872351"/>
                  </a:ext>
                </a:extLst>
              </a:tr>
              <a:tr h="470243">
                <a:tc>
                  <a:txBody>
                    <a:bodyPr/>
                    <a:lstStyle/>
                    <a:p>
                      <a:pPr algn="l" rtl="0" fontAlgn="base"/>
                      <a:r>
                        <a:rPr lang="en-GB" sz="1200">
                          <a:effectLst/>
                        </a:rPr>
                        <a:t>R05 </a:t>
                      </a:r>
                      <a:endParaRPr lang="en-GB" sz="2000" b="1" i="0">
                        <a:effectLst/>
                      </a:endParaRPr>
                    </a:p>
                  </a:txBody>
                  <a:tcPr/>
                </a:tc>
                <a:tc>
                  <a:txBody>
                    <a:bodyPr/>
                    <a:lstStyle/>
                    <a:p>
                      <a:pPr algn="l" rtl="0" fontAlgn="base"/>
                      <a:r>
                        <a:rPr lang="en-GB" sz="1200">
                          <a:effectLst/>
                        </a:rPr>
                        <a:t>Could have </a:t>
                      </a:r>
                      <a:endParaRPr lang="en-GB" sz="2000" b="0" i="0">
                        <a:effectLst/>
                      </a:endParaRPr>
                    </a:p>
                  </a:txBody>
                  <a:tcPr/>
                </a:tc>
                <a:tc>
                  <a:txBody>
                    <a:bodyPr/>
                    <a:lstStyle/>
                    <a:p>
                      <a:pPr algn="l" rtl="0" fontAlgn="base"/>
                      <a:r>
                        <a:rPr lang="en-GB" sz="1200">
                          <a:effectLst/>
                        </a:rPr>
                        <a:t>Rubbish services can increase efficiency by providing smart bins that sense their fill level. This will allow maintenance services to be managed more efficiently and ensure a cleaner city.</a:t>
                      </a:r>
                      <a:endParaRPr lang="en-GB" sz="2000" b="0" i="0">
                        <a:effectLst/>
                      </a:endParaRPr>
                    </a:p>
                  </a:txBody>
                  <a:tcPr/>
                </a:tc>
                <a:extLst>
                  <a:ext uri="{0D108BD9-81ED-4DB2-BD59-A6C34878D82A}">
                    <a16:rowId xmlns:a16="http://schemas.microsoft.com/office/drawing/2014/main" val="3907651682"/>
                  </a:ext>
                </a:extLst>
              </a:tr>
              <a:tr h="470243">
                <a:tc>
                  <a:txBody>
                    <a:bodyPr/>
                    <a:lstStyle/>
                    <a:p>
                      <a:pPr algn="l" rtl="0" fontAlgn="base"/>
                      <a:r>
                        <a:rPr lang="en-GB" sz="1200">
                          <a:effectLst/>
                        </a:rPr>
                        <a:t>R06 </a:t>
                      </a:r>
                      <a:endParaRPr lang="en-GB" sz="2000" b="1" i="0">
                        <a:effectLst/>
                      </a:endParaRPr>
                    </a:p>
                  </a:txBody>
                  <a:tcPr/>
                </a:tc>
                <a:tc>
                  <a:txBody>
                    <a:bodyPr/>
                    <a:lstStyle/>
                    <a:p>
                      <a:pPr algn="l" rtl="0" fontAlgn="base"/>
                      <a:r>
                        <a:rPr lang="en-GB" sz="1200">
                          <a:effectLst/>
                        </a:rPr>
                        <a:t>Could have </a:t>
                      </a:r>
                      <a:endParaRPr lang="en-GB" sz="2000" b="0" i="0">
                        <a:effectLst/>
                      </a:endParaRPr>
                    </a:p>
                  </a:txBody>
                  <a:tcPr/>
                </a:tc>
                <a:tc>
                  <a:txBody>
                    <a:bodyPr/>
                    <a:lstStyle/>
                    <a:p>
                      <a:pPr algn="l" rtl="0" fontAlgn="base"/>
                      <a:r>
                        <a:rPr lang="en-GB" sz="1200">
                          <a:effectLst/>
                        </a:rPr>
                        <a:t>Surveillance should be provided in areas as required and monitored by AI algorithms to increase safety, security and help manage incidents.</a:t>
                      </a:r>
                      <a:endParaRPr lang="en-GB" sz="2000" b="0" i="0">
                        <a:effectLst/>
                      </a:endParaRPr>
                    </a:p>
                  </a:txBody>
                  <a:tcPr/>
                </a:tc>
                <a:extLst>
                  <a:ext uri="{0D108BD9-81ED-4DB2-BD59-A6C34878D82A}">
                    <a16:rowId xmlns:a16="http://schemas.microsoft.com/office/drawing/2014/main" val="600966485"/>
                  </a:ext>
                </a:extLst>
              </a:tr>
              <a:tr h="654982">
                <a:tc>
                  <a:txBody>
                    <a:bodyPr/>
                    <a:lstStyle/>
                    <a:p>
                      <a:pPr algn="l" rtl="0" fontAlgn="base"/>
                      <a:r>
                        <a:rPr lang="en-GB" sz="1200">
                          <a:effectLst/>
                        </a:rPr>
                        <a:t>R07 </a:t>
                      </a:r>
                      <a:endParaRPr lang="en-GB" sz="2000" b="1" i="0">
                        <a:effectLst/>
                      </a:endParaRPr>
                    </a:p>
                  </a:txBody>
                  <a:tcPr/>
                </a:tc>
                <a:tc>
                  <a:txBody>
                    <a:bodyPr/>
                    <a:lstStyle/>
                    <a:p>
                      <a:pPr algn="l" rtl="0" fontAlgn="base"/>
                      <a:r>
                        <a:rPr lang="en-GB" sz="1200">
                          <a:effectLst/>
                        </a:rPr>
                        <a:t>Could have </a:t>
                      </a:r>
                      <a:endParaRPr lang="en-GB" sz="2000" b="0" i="0">
                        <a:effectLst/>
                      </a:endParaRPr>
                    </a:p>
                  </a:txBody>
                  <a:tcPr/>
                </a:tc>
                <a:tc>
                  <a:txBody>
                    <a:bodyPr/>
                    <a:lstStyle/>
                    <a:p>
                      <a:pPr algn="l" rtl="0" fontAlgn="base"/>
                      <a:r>
                        <a:rPr lang="en-GB" sz="1200">
                          <a:effectLst/>
                        </a:rPr>
                        <a:t>Buildings should aim to incorporate smart lighting and heating to increase energy efficiency. This could include various sensors to only enable sectors currently occupied by workers, while switching off areas not occupied.</a:t>
                      </a:r>
                      <a:endParaRPr lang="en-GB" sz="2000" b="0" i="0">
                        <a:effectLst/>
                      </a:endParaRPr>
                    </a:p>
                  </a:txBody>
                  <a:tcPr/>
                </a:tc>
                <a:extLst>
                  <a:ext uri="{0D108BD9-81ED-4DB2-BD59-A6C34878D82A}">
                    <a16:rowId xmlns:a16="http://schemas.microsoft.com/office/drawing/2014/main" val="2318006712"/>
                  </a:ext>
                </a:extLst>
              </a:tr>
              <a:tr h="654982">
                <a:tc>
                  <a:txBody>
                    <a:bodyPr/>
                    <a:lstStyle/>
                    <a:p>
                      <a:pPr algn="l" rtl="0" fontAlgn="base"/>
                      <a:r>
                        <a:rPr lang="en-GB" sz="1200">
                          <a:effectLst/>
                        </a:rPr>
                        <a:t>R08 </a:t>
                      </a:r>
                      <a:endParaRPr lang="en-GB" sz="2000" b="1" i="0">
                        <a:effectLst/>
                      </a:endParaRPr>
                    </a:p>
                  </a:txBody>
                  <a:tcPr/>
                </a:tc>
                <a:tc>
                  <a:txBody>
                    <a:bodyPr/>
                    <a:lstStyle/>
                    <a:p>
                      <a:pPr algn="l" rtl="0" fontAlgn="base"/>
                      <a:r>
                        <a:rPr lang="en-GB" sz="1200">
                          <a:effectLst/>
                        </a:rPr>
                        <a:t>Could have </a:t>
                      </a:r>
                      <a:endParaRPr lang="en-GB" sz="2000" b="0" i="0">
                        <a:effectLst/>
                      </a:endParaRPr>
                    </a:p>
                  </a:txBody>
                  <a:tcPr/>
                </a:tc>
                <a:tc>
                  <a:txBody>
                    <a:bodyPr/>
                    <a:lstStyle/>
                    <a:p>
                      <a:pPr algn="l" rtl="0" fontAlgn="base"/>
                      <a:r>
                        <a:rPr lang="en-GB" sz="1200">
                          <a:effectLst/>
                        </a:rPr>
                        <a:t>Smart environmental monitoring should be implemented by collating various sources of data into a central database. This could be used to ensure high quality environmental characteristics, such as air, noise, water, soil, and waste monitoring.</a:t>
                      </a:r>
                      <a:endParaRPr lang="en-GB" sz="2000" b="0" i="0">
                        <a:effectLst/>
                      </a:endParaRPr>
                    </a:p>
                  </a:txBody>
                  <a:tcPr/>
                </a:tc>
                <a:extLst>
                  <a:ext uri="{0D108BD9-81ED-4DB2-BD59-A6C34878D82A}">
                    <a16:rowId xmlns:a16="http://schemas.microsoft.com/office/drawing/2014/main" val="4260638201"/>
                  </a:ext>
                </a:extLst>
              </a:tr>
              <a:tr h="470243">
                <a:tc>
                  <a:txBody>
                    <a:bodyPr/>
                    <a:lstStyle/>
                    <a:p>
                      <a:pPr algn="l" rtl="0" fontAlgn="base"/>
                      <a:r>
                        <a:rPr lang="en-GB" sz="1200">
                          <a:effectLst/>
                        </a:rPr>
                        <a:t>R09 </a:t>
                      </a:r>
                      <a:endParaRPr lang="en-GB" sz="2000" b="1" i="0">
                        <a:effectLst/>
                      </a:endParaRPr>
                    </a:p>
                  </a:txBody>
                  <a:tcPr/>
                </a:tc>
                <a:tc>
                  <a:txBody>
                    <a:bodyPr/>
                    <a:lstStyle/>
                    <a:p>
                      <a:pPr algn="l" rtl="0" fontAlgn="base"/>
                      <a:r>
                        <a:rPr lang="en-GB" sz="1200">
                          <a:effectLst/>
                        </a:rPr>
                        <a:t>Must have </a:t>
                      </a:r>
                      <a:endParaRPr lang="en-GB" sz="2000" b="0" i="0">
                        <a:effectLst/>
                      </a:endParaRPr>
                    </a:p>
                  </a:txBody>
                  <a:tcPr/>
                </a:tc>
                <a:tc>
                  <a:txBody>
                    <a:bodyPr/>
                    <a:lstStyle/>
                    <a:p>
                      <a:pPr algn="l" rtl="0" fontAlgn="base"/>
                      <a:r>
                        <a:rPr lang="en-GB" sz="1200">
                          <a:effectLst/>
                        </a:rPr>
                        <a:t>Urban planning should be mindful of, and incorporate as much as possible, disability aids to ensure everyone can use infrastructure equally.</a:t>
                      </a:r>
                      <a:endParaRPr lang="en-GB" sz="2000" b="0" i="0">
                        <a:effectLst/>
                      </a:endParaRPr>
                    </a:p>
                  </a:txBody>
                  <a:tcPr/>
                </a:tc>
                <a:extLst>
                  <a:ext uri="{0D108BD9-81ED-4DB2-BD59-A6C34878D82A}">
                    <a16:rowId xmlns:a16="http://schemas.microsoft.com/office/drawing/2014/main" val="3458390178"/>
                  </a:ext>
                </a:extLst>
              </a:tr>
              <a:tr h="654982">
                <a:tc>
                  <a:txBody>
                    <a:bodyPr/>
                    <a:lstStyle/>
                    <a:p>
                      <a:pPr algn="l" rtl="0" fontAlgn="base"/>
                      <a:r>
                        <a:rPr lang="en-GB" sz="1200">
                          <a:effectLst/>
                        </a:rPr>
                        <a:t>R10 </a:t>
                      </a:r>
                      <a:endParaRPr lang="en-GB" sz="2000" b="1" i="0">
                        <a:effectLst/>
                      </a:endParaRPr>
                    </a:p>
                  </a:txBody>
                  <a:tcPr/>
                </a:tc>
                <a:tc>
                  <a:txBody>
                    <a:bodyPr/>
                    <a:lstStyle/>
                    <a:p>
                      <a:pPr algn="l" rtl="0" fontAlgn="base"/>
                      <a:r>
                        <a:rPr lang="en-GB" sz="1200">
                          <a:effectLst/>
                        </a:rPr>
                        <a:t>Should have </a:t>
                      </a:r>
                      <a:endParaRPr lang="en-GB" sz="2000" b="0" i="0">
                        <a:effectLst/>
                      </a:endParaRPr>
                    </a:p>
                  </a:txBody>
                  <a:tcPr/>
                </a:tc>
                <a:tc>
                  <a:txBody>
                    <a:bodyPr/>
                    <a:lstStyle/>
                    <a:p>
                      <a:pPr algn="l" rtl="0" fontAlgn="base"/>
                      <a:r>
                        <a:rPr lang="en-GB" sz="1200">
                          <a:effectLst/>
                        </a:rPr>
                        <a:t>Distances between housing and workplaces should be reduced as much as possible. This can reduce transportation network usage and vehicle pollution, while increasing the free time and work-life balance of the population.</a:t>
                      </a:r>
                      <a:endParaRPr lang="en-GB" sz="2000" b="0" i="0">
                        <a:effectLst/>
                      </a:endParaRPr>
                    </a:p>
                  </a:txBody>
                  <a:tcPr/>
                </a:tc>
                <a:extLst>
                  <a:ext uri="{0D108BD9-81ED-4DB2-BD59-A6C34878D82A}">
                    <a16:rowId xmlns:a16="http://schemas.microsoft.com/office/drawing/2014/main" val="2207066285"/>
                  </a:ext>
                </a:extLst>
              </a:tr>
            </a:tbl>
          </a:graphicData>
        </a:graphic>
      </p:graphicFrame>
    </p:spTree>
    <p:extLst>
      <p:ext uri="{BB962C8B-B14F-4D97-AF65-F5344CB8AC3E}">
        <p14:creationId xmlns:p14="http://schemas.microsoft.com/office/powerpoint/2010/main" val="3226615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77B2F2A8-1447-A027-CE90-178CCA897D2F}"/>
              </a:ext>
            </a:extLst>
          </p:cNvPr>
          <p:cNvPicPr>
            <a:picLocks noChangeAspect="1"/>
          </p:cNvPicPr>
          <p:nvPr/>
        </p:nvPicPr>
        <p:blipFill>
          <a:blip r:embed="rId3"/>
          <a:stretch>
            <a:fillRect/>
          </a:stretch>
        </p:blipFill>
        <p:spPr>
          <a:xfrm>
            <a:off x="5090338" y="1227264"/>
            <a:ext cx="6352265" cy="4399837"/>
          </a:xfrm>
          <a:prstGeom prst="rect">
            <a:avLst/>
          </a:prstGeom>
          <a:ln>
            <a:noFill/>
          </a:ln>
          <a:effectLst>
            <a:outerShdw blurRad="292100" dist="139700" dir="2700000" algn="tl" rotWithShape="0">
              <a:srgbClr val="333333">
                <a:alpha val="65000"/>
              </a:srgbClr>
            </a:outerShdw>
          </a:effectLst>
        </p:spPr>
      </p:pic>
      <p:pic>
        <p:nvPicPr>
          <p:cNvPr id="10" name="Picture 9" descr="Diagram&#10;&#10;Description automatically generated">
            <a:extLst>
              <a:ext uri="{FF2B5EF4-FFF2-40B4-BE49-F238E27FC236}">
                <a16:creationId xmlns:a16="http://schemas.microsoft.com/office/drawing/2014/main" id="{C52F868C-8746-9FAA-7368-93EBB44E2C02}"/>
              </a:ext>
            </a:extLst>
          </p:cNvPr>
          <p:cNvPicPr>
            <a:picLocks noChangeAspect="1"/>
          </p:cNvPicPr>
          <p:nvPr/>
        </p:nvPicPr>
        <p:blipFill>
          <a:blip r:embed="rId4"/>
          <a:stretch>
            <a:fillRect/>
          </a:stretch>
        </p:blipFill>
        <p:spPr>
          <a:xfrm>
            <a:off x="5046887" y="1227263"/>
            <a:ext cx="6395716" cy="4399837"/>
          </a:xfrm>
          <a:prstGeom prst="rect">
            <a:avLst/>
          </a:prstGeom>
          <a:ln>
            <a:noFill/>
          </a:ln>
          <a:effectLst>
            <a:outerShdw blurRad="292100" dist="139700" dir="2700000" algn="tl" rotWithShape="0">
              <a:srgbClr val="333333">
                <a:alpha val="65000"/>
              </a:srgbClr>
            </a:outerShdw>
          </a:effectLst>
        </p:spPr>
      </p:pic>
      <p:sp>
        <p:nvSpPr>
          <p:cNvPr id="6" name="Titel 5">
            <a:extLst>
              <a:ext uri="{FF2B5EF4-FFF2-40B4-BE49-F238E27FC236}">
                <a16:creationId xmlns:a16="http://schemas.microsoft.com/office/drawing/2014/main" id="{519E0442-A8E9-1E99-386A-8476D3364E60}"/>
              </a:ext>
            </a:extLst>
          </p:cNvPr>
          <p:cNvSpPr>
            <a:spLocks noGrp="1"/>
          </p:cNvSpPr>
          <p:nvPr>
            <p:ph type="title"/>
          </p:nvPr>
        </p:nvSpPr>
        <p:spPr/>
        <p:txBody>
          <a:bodyPr/>
          <a:lstStyle/>
          <a:p>
            <a:r>
              <a:rPr lang="nl-NL">
                <a:cs typeface="Calibri Light"/>
              </a:rPr>
              <a:t>Smart City</a:t>
            </a:r>
            <a:endParaRPr lang="nl-NL"/>
          </a:p>
        </p:txBody>
      </p:sp>
      <p:sp>
        <p:nvSpPr>
          <p:cNvPr id="7" name="Tijdelijke aanduiding voor inhoud 6">
            <a:extLst>
              <a:ext uri="{FF2B5EF4-FFF2-40B4-BE49-F238E27FC236}">
                <a16:creationId xmlns:a16="http://schemas.microsoft.com/office/drawing/2014/main" id="{8AC3B3E1-F13D-0A05-4B33-8794DEEA612B}"/>
              </a:ext>
            </a:extLst>
          </p:cNvPr>
          <p:cNvSpPr>
            <a:spLocks noGrp="1"/>
          </p:cNvSpPr>
          <p:nvPr>
            <p:ph idx="1"/>
          </p:nvPr>
        </p:nvSpPr>
        <p:spPr/>
        <p:txBody>
          <a:bodyPr vert="horz" lIns="91440" tIns="45720" rIns="91440" bIns="45720" rtlCol="0" anchor="t">
            <a:normAutofit/>
          </a:bodyPr>
          <a:lstStyle/>
          <a:p>
            <a:pPr marL="0" indent="0">
              <a:buNone/>
            </a:pPr>
            <a:r>
              <a:rPr lang="nl-NL">
                <a:cs typeface="Calibri"/>
              </a:rPr>
              <a:t>Activity </a:t>
            </a:r>
            <a:r>
              <a:rPr lang="nl-NL" err="1">
                <a:cs typeface="Calibri"/>
              </a:rPr>
              <a:t>diagrams</a:t>
            </a:r>
            <a:endParaRPr lang="en-US"/>
          </a:p>
        </p:txBody>
      </p:sp>
      <p:sp>
        <p:nvSpPr>
          <p:cNvPr id="3" name="Date Placeholder 2">
            <a:extLst>
              <a:ext uri="{FF2B5EF4-FFF2-40B4-BE49-F238E27FC236}">
                <a16:creationId xmlns:a16="http://schemas.microsoft.com/office/drawing/2014/main" id="{08550EEC-1C99-12CB-F8E8-75C5C52E0F20}"/>
              </a:ext>
            </a:extLst>
          </p:cNvPr>
          <p:cNvSpPr>
            <a:spLocks noGrp="1"/>
          </p:cNvSpPr>
          <p:nvPr>
            <p:ph type="dt" sz="half" idx="10"/>
          </p:nvPr>
        </p:nvSpPr>
        <p:spPr/>
        <p:txBody>
          <a:bodyPr/>
          <a:lstStyle/>
          <a:p>
            <a:r>
              <a:rPr lang="de-DE"/>
              <a:t>17.01.2023</a:t>
            </a:r>
            <a:endParaRPr lang="en-DE"/>
          </a:p>
        </p:txBody>
      </p:sp>
      <p:sp>
        <p:nvSpPr>
          <p:cNvPr id="4" name="Footer Placeholder 3">
            <a:extLst>
              <a:ext uri="{FF2B5EF4-FFF2-40B4-BE49-F238E27FC236}">
                <a16:creationId xmlns:a16="http://schemas.microsoft.com/office/drawing/2014/main" id="{5CE83A81-E6C1-257F-3466-0FCC1F2DBE3C}"/>
              </a:ext>
            </a:extLst>
          </p:cNvPr>
          <p:cNvSpPr>
            <a:spLocks noGrp="1"/>
          </p:cNvSpPr>
          <p:nvPr>
            <p:ph type="ftr" sz="quarter" idx="11"/>
          </p:nvPr>
        </p:nvSpPr>
        <p:spPr/>
        <p:txBody>
          <a:bodyPr/>
          <a:lstStyle/>
          <a:p>
            <a:r>
              <a:rPr lang="en-US"/>
              <a:t>Smart City</a:t>
            </a:r>
            <a:endParaRPr lang="en-DE"/>
          </a:p>
        </p:txBody>
      </p:sp>
      <p:sp>
        <p:nvSpPr>
          <p:cNvPr id="5" name="Slide Number Placeholder 4">
            <a:extLst>
              <a:ext uri="{FF2B5EF4-FFF2-40B4-BE49-F238E27FC236}">
                <a16:creationId xmlns:a16="http://schemas.microsoft.com/office/drawing/2014/main" id="{E55BD302-BA22-F356-60C6-C08B146C91E4}"/>
              </a:ext>
            </a:extLst>
          </p:cNvPr>
          <p:cNvSpPr>
            <a:spLocks noGrp="1"/>
          </p:cNvSpPr>
          <p:nvPr>
            <p:ph type="sldNum" sz="quarter" idx="12"/>
          </p:nvPr>
        </p:nvSpPr>
        <p:spPr/>
        <p:txBody>
          <a:bodyPr/>
          <a:lstStyle/>
          <a:p>
            <a:fld id="{5C794AA0-44C0-904C-9E31-583D0BE1B9EC}" type="slidenum">
              <a:rPr lang="en-DE" smtClean="0"/>
              <a:t>5</a:t>
            </a:fld>
            <a:endParaRPr lang="en-DE"/>
          </a:p>
        </p:txBody>
      </p:sp>
      <p:sp>
        <p:nvSpPr>
          <p:cNvPr id="9" name="TextBox 8">
            <a:extLst>
              <a:ext uri="{FF2B5EF4-FFF2-40B4-BE49-F238E27FC236}">
                <a16:creationId xmlns:a16="http://schemas.microsoft.com/office/drawing/2014/main" id="{05D1D0E3-F486-80F4-6AAF-1939DB27DEB2}"/>
              </a:ext>
            </a:extLst>
          </p:cNvPr>
          <p:cNvSpPr txBox="1"/>
          <p:nvPr/>
        </p:nvSpPr>
        <p:spPr>
          <a:xfrm>
            <a:off x="1352549" y="4130159"/>
            <a:ext cx="2886075" cy="461665"/>
          </a:xfrm>
          <a:prstGeom prst="rect">
            <a:avLst/>
          </a:prstGeom>
          <a:noFill/>
        </p:spPr>
        <p:txBody>
          <a:bodyPr wrap="square">
            <a:spAutoFit/>
          </a:bodyPr>
          <a:lstStyle/>
          <a:p>
            <a:r>
              <a:rPr lang="nl-NL" sz="2400" b="1">
                <a:cs typeface="Calibri"/>
              </a:rPr>
              <a:t>Smart traffic control</a:t>
            </a:r>
            <a:endParaRPr lang="nl-NL" sz="2400" b="1"/>
          </a:p>
        </p:txBody>
      </p:sp>
      <p:pic>
        <p:nvPicPr>
          <p:cNvPr id="2050" name="Picture 2">
            <a:extLst>
              <a:ext uri="{FF2B5EF4-FFF2-40B4-BE49-F238E27FC236}">
                <a16:creationId xmlns:a16="http://schemas.microsoft.com/office/drawing/2014/main" id="{ECA12F0D-10ED-C709-A077-57E6767630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5496" y="835914"/>
            <a:ext cx="4195279" cy="53410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C7D1573-BC73-3F7C-1290-49A3B495E264}"/>
              </a:ext>
            </a:extLst>
          </p:cNvPr>
          <p:cNvSpPr txBox="1"/>
          <p:nvPr/>
        </p:nvSpPr>
        <p:spPr>
          <a:xfrm>
            <a:off x="1057275" y="4130158"/>
            <a:ext cx="3600449" cy="461665"/>
          </a:xfrm>
          <a:prstGeom prst="rect">
            <a:avLst/>
          </a:prstGeom>
          <a:noFill/>
        </p:spPr>
        <p:txBody>
          <a:bodyPr wrap="square">
            <a:spAutoFit/>
          </a:bodyPr>
          <a:lstStyle/>
          <a:p>
            <a:r>
              <a:rPr lang="nl-NL" sz="2400" b="1">
                <a:cs typeface="Calibri"/>
              </a:rPr>
              <a:t>Smart Waste Management</a:t>
            </a:r>
            <a:endParaRPr lang="nl-NL" sz="2400" b="1"/>
          </a:p>
        </p:txBody>
      </p:sp>
      <p:sp>
        <p:nvSpPr>
          <p:cNvPr id="13" name="TextBox 12">
            <a:extLst>
              <a:ext uri="{FF2B5EF4-FFF2-40B4-BE49-F238E27FC236}">
                <a16:creationId xmlns:a16="http://schemas.microsoft.com/office/drawing/2014/main" id="{C6A18FE4-CAB4-B54E-A646-2C37DDF5FFA5}"/>
              </a:ext>
            </a:extLst>
          </p:cNvPr>
          <p:cNvSpPr txBox="1"/>
          <p:nvPr/>
        </p:nvSpPr>
        <p:spPr>
          <a:xfrm>
            <a:off x="1057274" y="4130158"/>
            <a:ext cx="3600449" cy="461665"/>
          </a:xfrm>
          <a:prstGeom prst="rect">
            <a:avLst/>
          </a:prstGeom>
          <a:noFill/>
        </p:spPr>
        <p:txBody>
          <a:bodyPr wrap="square">
            <a:spAutoFit/>
          </a:bodyPr>
          <a:lstStyle/>
          <a:p>
            <a:pPr algn="ctr"/>
            <a:r>
              <a:rPr lang="nl-NL" sz="2400" b="1">
                <a:cs typeface="Calibri"/>
              </a:rPr>
              <a:t>Smart Street Lightning</a:t>
            </a:r>
            <a:endParaRPr lang="nl-NL" sz="2400" b="1"/>
          </a:p>
        </p:txBody>
      </p:sp>
    </p:spTree>
    <p:extLst>
      <p:ext uri="{BB962C8B-B14F-4D97-AF65-F5344CB8AC3E}">
        <p14:creationId xmlns:p14="http://schemas.microsoft.com/office/powerpoint/2010/main" val="379517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P spid="12" grpId="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Smart Street Lighting</a:t>
            </a:r>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6</a:t>
            </a:fld>
            <a:endParaRPr lang="en-DE"/>
          </a:p>
        </p:txBody>
      </p:sp>
      <p:pic>
        <p:nvPicPr>
          <p:cNvPr id="8" name="Picture 7" descr="Diagram&#10;&#10;Description automatically generated">
            <a:extLst>
              <a:ext uri="{FF2B5EF4-FFF2-40B4-BE49-F238E27FC236}">
                <a16:creationId xmlns:a16="http://schemas.microsoft.com/office/drawing/2014/main" id="{14EC3956-49F6-D33C-7B9C-1B55C38771B5}"/>
              </a:ext>
            </a:extLst>
          </p:cNvPr>
          <p:cNvPicPr>
            <a:picLocks noChangeAspect="1"/>
          </p:cNvPicPr>
          <p:nvPr/>
        </p:nvPicPr>
        <p:blipFill>
          <a:blip r:embed="rId3"/>
          <a:stretch>
            <a:fillRect/>
          </a:stretch>
        </p:blipFill>
        <p:spPr>
          <a:xfrm>
            <a:off x="6076950" y="1253331"/>
            <a:ext cx="4918082" cy="4351338"/>
          </a:xfrm>
          <a:prstGeom prst="rect">
            <a:avLst/>
          </a:prstGeom>
          <a:ln>
            <a:noFill/>
          </a:ln>
          <a:effectLst>
            <a:outerShdw blurRad="190500" algn="tl" rotWithShape="0">
              <a:srgbClr val="000000">
                <a:alpha val="70000"/>
              </a:srgbClr>
            </a:outerShdw>
          </a:effectLst>
        </p:spPr>
      </p:pic>
      <p:pic>
        <p:nvPicPr>
          <p:cNvPr id="9" name="Afbeelding 8" descr="Afbeelding met speelgoed, licht&#10;&#10;Automatisch gegenereerde beschrijving">
            <a:extLst>
              <a:ext uri="{FF2B5EF4-FFF2-40B4-BE49-F238E27FC236}">
                <a16:creationId xmlns:a16="http://schemas.microsoft.com/office/drawing/2014/main" id="{86B0FB3E-B1ED-7FB7-4C5E-F2E49DA02A7E}"/>
              </a:ext>
            </a:extLst>
          </p:cNvPr>
          <p:cNvPicPr>
            <a:picLocks noChangeAspect="1"/>
          </p:cNvPicPr>
          <p:nvPr/>
        </p:nvPicPr>
        <p:blipFill>
          <a:blip r:embed="rId4"/>
          <a:stretch>
            <a:fillRect/>
          </a:stretch>
        </p:blipFill>
        <p:spPr>
          <a:xfrm>
            <a:off x="1663111" y="1870075"/>
            <a:ext cx="3663537" cy="3663538"/>
          </a:xfrm>
          <a:prstGeom prst="rect">
            <a:avLst/>
          </a:prstGeom>
          <a:ln>
            <a:noFill/>
          </a:ln>
          <a:effectLst>
            <a:softEdge rad="112500"/>
          </a:effectLst>
        </p:spPr>
      </p:pic>
    </p:spTree>
    <p:extLst>
      <p:ext uri="{BB962C8B-B14F-4D97-AF65-F5344CB8AC3E}">
        <p14:creationId xmlns:p14="http://schemas.microsoft.com/office/powerpoint/2010/main" val="211251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Smart Street Lighting</a:t>
            </a:r>
          </a:p>
        </p:txBody>
      </p:sp>
      <p:sp>
        <p:nvSpPr>
          <p:cNvPr id="10" name="Text Placeholder 9">
            <a:extLst>
              <a:ext uri="{FF2B5EF4-FFF2-40B4-BE49-F238E27FC236}">
                <a16:creationId xmlns:a16="http://schemas.microsoft.com/office/drawing/2014/main" id="{5730EC36-C80D-0216-3FCD-C649E79B164E}"/>
              </a:ext>
            </a:extLst>
          </p:cNvPr>
          <p:cNvSpPr>
            <a:spLocks noGrp="1"/>
          </p:cNvSpPr>
          <p:nvPr>
            <p:ph type="body" idx="1"/>
          </p:nvPr>
        </p:nvSpPr>
        <p:spPr>
          <a:xfrm>
            <a:off x="839788" y="1681163"/>
            <a:ext cx="10512424" cy="823912"/>
          </a:xfrm>
        </p:spPr>
        <p:txBody>
          <a:bodyPr anchor="t">
            <a:normAutofit/>
          </a:bodyPr>
          <a:lstStyle/>
          <a:p>
            <a:pPr algn="ctr"/>
            <a:r>
              <a:rPr lang="nl-NL" sz="3200"/>
              <a:t>Context Diagram</a:t>
            </a:r>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7</a:t>
            </a:fld>
            <a:endParaRPr lang="en-DE"/>
          </a:p>
        </p:txBody>
      </p:sp>
      <p:pic>
        <p:nvPicPr>
          <p:cNvPr id="15" name="Picture 14" descr="Diagram&#10;&#10;Description automatically generated">
            <a:extLst>
              <a:ext uri="{FF2B5EF4-FFF2-40B4-BE49-F238E27FC236}">
                <a16:creationId xmlns:a16="http://schemas.microsoft.com/office/drawing/2014/main" id="{2FA6C8CF-4D14-38A8-140C-E3A597DF01D2}"/>
              </a:ext>
            </a:extLst>
          </p:cNvPr>
          <p:cNvPicPr>
            <a:picLocks noChangeAspect="1"/>
          </p:cNvPicPr>
          <p:nvPr/>
        </p:nvPicPr>
        <p:blipFill>
          <a:blip r:embed="rId4"/>
          <a:stretch>
            <a:fillRect/>
          </a:stretch>
        </p:blipFill>
        <p:spPr>
          <a:xfrm>
            <a:off x="3328987" y="2222684"/>
            <a:ext cx="5534025" cy="3819525"/>
          </a:xfrm>
          <a:prstGeom prst="rect">
            <a:avLst/>
          </a:prstGeom>
          <a:ln>
            <a:noFill/>
          </a:ln>
          <a:effectLst>
            <a:outerShdw blurRad="292100" dist="139700" dir="2700000" algn="tl" rotWithShape="0">
              <a:srgbClr val="333333">
                <a:alpha val="65000"/>
              </a:srgbClr>
            </a:outerShdw>
          </a:effectLst>
        </p:spPr>
      </p:pic>
      <p:sp>
        <p:nvSpPr>
          <p:cNvPr id="16" name="Rectangle 15" descr="Lightbulb">
            <a:extLst>
              <a:ext uri="{FF2B5EF4-FFF2-40B4-BE49-F238E27FC236}">
                <a16:creationId xmlns:a16="http://schemas.microsoft.com/office/drawing/2014/main" id="{C2DFE8DD-080A-61A8-EF30-E5B0A2EDB4BA}"/>
              </a:ext>
            </a:extLst>
          </p:cNvPr>
          <p:cNvSpPr/>
          <p:nvPr/>
        </p:nvSpPr>
        <p:spPr>
          <a:xfrm>
            <a:off x="2209799" y="5075681"/>
            <a:ext cx="932563" cy="9325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Rectangle 16" descr="Wi-Fi">
            <a:extLst>
              <a:ext uri="{FF2B5EF4-FFF2-40B4-BE49-F238E27FC236}">
                <a16:creationId xmlns:a16="http://schemas.microsoft.com/office/drawing/2014/main" id="{A0B46CBC-A010-017C-99E2-073E58198D38}"/>
              </a:ext>
            </a:extLst>
          </p:cNvPr>
          <p:cNvSpPr/>
          <p:nvPr/>
        </p:nvSpPr>
        <p:spPr>
          <a:xfrm>
            <a:off x="9175048" y="3666164"/>
            <a:ext cx="932563" cy="93256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nl-NL"/>
          </a:p>
        </p:txBody>
      </p:sp>
      <p:sp>
        <p:nvSpPr>
          <p:cNvPr id="18" name="Rectangle 17" descr="Cloud">
            <a:extLst>
              <a:ext uri="{FF2B5EF4-FFF2-40B4-BE49-F238E27FC236}">
                <a16:creationId xmlns:a16="http://schemas.microsoft.com/office/drawing/2014/main" id="{462AC867-DF4E-3BCA-86FA-AE22497CD397}"/>
              </a:ext>
            </a:extLst>
          </p:cNvPr>
          <p:cNvSpPr/>
          <p:nvPr/>
        </p:nvSpPr>
        <p:spPr>
          <a:xfrm>
            <a:off x="2209800" y="2276569"/>
            <a:ext cx="932563" cy="93256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496960898"/>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Smart Street Lighting</a:t>
            </a:r>
          </a:p>
        </p:txBody>
      </p:sp>
      <p:sp>
        <p:nvSpPr>
          <p:cNvPr id="3" name="Content Placeholder 2">
            <a:extLst>
              <a:ext uri="{FF2B5EF4-FFF2-40B4-BE49-F238E27FC236}">
                <a16:creationId xmlns:a16="http://schemas.microsoft.com/office/drawing/2014/main" id="{4C031573-6E92-5C01-8840-7354221BA3A7}"/>
              </a:ext>
            </a:extLst>
          </p:cNvPr>
          <p:cNvSpPr>
            <a:spLocks noGrp="1"/>
          </p:cNvSpPr>
          <p:nvPr>
            <p:ph idx="1"/>
          </p:nvPr>
        </p:nvSpPr>
        <p:spPr/>
        <p:txBody>
          <a:bodyPr/>
          <a:lstStyle/>
          <a:p>
            <a:pPr marL="0" indent="0" algn="ctr">
              <a:buNone/>
            </a:pPr>
            <a:r>
              <a:rPr lang="nl-NL"/>
              <a:t>Allocation diagrams</a:t>
            </a:r>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8</a:t>
            </a:fld>
            <a:endParaRPr lang="en-DE"/>
          </a:p>
        </p:txBody>
      </p:sp>
      <p:pic>
        <p:nvPicPr>
          <p:cNvPr id="9" name="Picture 8" descr="Diagram&#10;&#10;Description automatically generated">
            <a:extLst>
              <a:ext uri="{FF2B5EF4-FFF2-40B4-BE49-F238E27FC236}">
                <a16:creationId xmlns:a16="http://schemas.microsoft.com/office/drawing/2014/main" id="{D4681248-EF9E-FFEB-C6F1-A6C3FCEA3E69}"/>
              </a:ext>
            </a:extLst>
          </p:cNvPr>
          <p:cNvPicPr>
            <a:picLocks noChangeAspect="1"/>
          </p:cNvPicPr>
          <p:nvPr/>
        </p:nvPicPr>
        <p:blipFill>
          <a:blip r:embed="rId3"/>
          <a:stretch>
            <a:fillRect/>
          </a:stretch>
        </p:blipFill>
        <p:spPr>
          <a:xfrm>
            <a:off x="258366" y="2654435"/>
            <a:ext cx="3902868" cy="2693718"/>
          </a:xfrm>
          <a:prstGeom prst="rect">
            <a:avLst/>
          </a:prstGeom>
          <a:ln>
            <a:noFill/>
          </a:ln>
          <a:effectLst>
            <a:outerShdw blurRad="292100" dist="139700" dir="2700000" algn="tl" rotWithShape="0">
              <a:srgbClr val="333333">
                <a:alpha val="65000"/>
              </a:srgbClr>
            </a:outerShdw>
          </a:effectLst>
        </p:spPr>
      </p:pic>
      <p:pic>
        <p:nvPicPr>
          <p:cNvPr id="11" name="Picture 10" descr="Diagram&#10;&#10;Description automatically generated">
            <a:extLst>
              <a:ext uri="{FF2B5EF4-FFF2-40B4-BE49-F238E27FC236}">
                <a16:creationId xmlns:a16="http://schemas.microsoft.com/office/drawing/2014/main" id="{CE7485EA-40F0-3F2B-9CE9-E8F26B06A650}"/>
              </a:ext>
            </a:extLst>
          </p:cNvPr>
          <p:cNvPicPr>
            <a:picLocks noChangeAspect="1"/>
          </p:cNvPicPr>
          <p:nvPr/>
        </p:nvPicPr>
        <p:blipFill>
          <a:blip r:embed="rId4"/>
          <a:stretch>
            <a:fillRect/>
          </a:stretch>
        </p:blipFill>
        <p:spPr>
          <a:xfrm>
            <a:off x="8333186" y="2654435"/>
            <a:ext cx="3457575" cy="2714737"/>
          </a:xfrm>
          <a:prstGeom prst="rect">
            <a:avLst/>
          </a:prstGeom>
          <a:ln>
            <a:noFill/>
          </a:ln>
          <a:effectLst>
            <a:outerShdw blurRad="292100" dist="139700" dir="2700000" algn="tl" rotWithShape="0">
              <a:srgbClr val="333333">
                <a:alpha val="65000"/>
              </a:srgbClr>
            </a:outerShdw>
          </a:effectLst>
        </p:spPr>
      </p:pic>
      <p:pic>
        <p:nvPicPr>
          <p:cNvPr id="13" name="Picture 12" descr="Diagram&#10;&#10;Description automatically generated">
            <a:extLst>
              <a:ext uri="{FF2B5EF4-FFF2-40B4-BE49-F238E27FC236}">
                <a16:creationId xmlns:a16="http://schemas.microsoft.com/office/drawing/2014/main" id="{FCC06715-620D-7C1F-7D5C-BFF1AF4A441D}"/>
              </a:ext>
            </a:extLst>
          </p:cNvPr>
          <p:cNvPicPr>
            <a:picLocks noChangeAspect="1"/>
          </p:cNvPicPr>
          <p:nvPr/>
        </p:nvPicPr>
        <p:blipFill>
          <a:blip r:embed="rId5"/>
          <a:stretch>
            <a:fillRect/>
          </a:stretch>
        </p:blipFill>
        <p:spPr>
          <a:xfrm>
            <a:off x="4295776" y="3059107"/>
            <a:ext cx="3902868" cy="18843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7070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Smart Street </a:t>
            </a:r>
            <a:r>
              <a:rPr lang="nl-NL" err="1"/>
              <a:t>Lighting</a:t>
            </a:r>
            <a:endParaRPr lang="en-US" err="1">
              <a:cs typeface="Calibri Light" panose="020F0302020204030204"/>
            </a:endParaRPr>
          </a:p>
        </p:txBody>
      </p:sp>
      <p:sp>
        <p:nvSpPr>
          <p:cNvPr id="3" name="Content Placeholder 2">
            <a:extLst>
              <a:ext uri="{FF2B5EF4-FFF2-40B4-BE49-F238E27FC236}">
                <a16:creationId xmlns:a16="http://schemas.microsoft.com/office/drawing/2014/main" id="{4C031573-6E92-5C01-8840-7354221BA3A7}"/>
              </a:ext>
            </a:extLst>
          </p:cNvPr>
          <p:cNvSpPr>
            <a:spLocks noGrp="1"/>
          </p:cNvSpPr>
          <p:nvPr>
            <p:ph idx="1"/>
          </p:nvPr>
        </p:nvSpPr>
        <p:spPr>
          <a:xfrm>
            <a:off x="838200" y="1471625"/>
            <a:ext cx="10515600" cy="4705338"/>
          </a:xfrm>
        </p:spPr>
        <p:txBody>
          <a:bodyPr vert="horz" lIns="91440" tIns="45720" rIns="91440" bIns="45720" rtlCol="0" anchor="t">
            <a:normAutofit/>
          </a:bodyPr>
          <a:lstStyle/>
          <a:p>
            <a:pPr marL="0" indent="0" algn="ctr">
              <a:buNone/>
            </a:pPr>
            <a:r>
              <a:rPr lang="nl-NL" err="1"/>
              <a:t>Constraint</a:t>
            </a:r>
            <a:r>
              <a:rPr lang="nl-NL"/>
              <a:t> Diagram</a:t>
            </a:r>
            <a:endParaRPr lang="en-US"/>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r>
              <a:rPr lang="de-DE"/>
              <a:t>17.01.2023</a:t>
            </a:r>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9</a:t>
            </a:fld>
            <a:endParaRPr lang="en-DE"/>
          </a:p>
        </p:txBody>
      </p:sp>
      <p:pic>
        <p:nvPicPr>
          <p:cNvPr id="9" name="Picture 8" descr="Timeline&#10;&#10;Description automatically generated">
            <a:extLst>
              <a:ext uri="{FF2B5EF4-FFF2-40B4-BE49-F238E27FC236}">
                <a16:creationId xmlns:a16="http://schemas.microsoft.com/office/drawing/2014/main" id="{38497069-ACC0-7AB4-C3B0-9D7E5843F322}"/>
              </a:ext>
            </a:extLst>
          </p:cNvPr>
          <p:cNvPicPr>
            <a:picLocks noChangeAspect="1"/>
          </p:cNvPicPr>
          <p:nvPr/>
        </p:nvPicPr>
        <p:blipFill>
          <a:blip r:embed="rId2"/>
          <a:stretch>
            <a:fillRect/>
          </a:stretch>
        </p:blipFill>
        <p:spPr>
          <a:xfrm>
            <a:off x="1065750" y="2098500"/>
            <a:ext cx="10287000" cy="411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9484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e88646e-1613-4843-8180-9e2bd526046d">
      <Terms xmlns="http://schemas.microsoft.com/office/infopath/2007/PartnerControls"/>
    </lcf76f155ced4ddcb4097134ff3c332f>
    <TaxCatchAll xmlns="983761bd-c369-4af7-99e6-0a323ae39b4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E187E7E8353C4428F7FECBE25A8AB01" ma:contentTypeVersion="8" ma:contentTypeDescription="Create a new document." ma:contentTypeScope="" ma:versionID="17a070f59ea6af44872ab5906a29e637">
  <xsd:schema xmlns:xsd="http://www.w3.org/2001/XMLSchema" xmlns:xs="http://www.w3.org/2001/XMLSchema" xmlns:p="http://schemas.microsoft.com/office/2006/metadata/properties" xmlns:ns2="ae88646e-1613-4843-8180-9e2bd526046d" xmlns:ns3="983761bd-c369-4af7-99e6-0a323ae39b43" targetNamespace="http://schemas.microsoft.com/office/2006/metadata/properties" ma:root="true" ma:fieldsID="58a309b74473af46db6e87231233f701" ns2:_="" ns3:_="">
    <xsd:import namespace="ae88646e-1613-4843-8180-9e2bd526046d"/>
    <xsd:import namespace="983761bd-c369-4af7-99e6-0a323ae39b4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88646e-1613-4843-8180-9e2bd52604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2170c6a-3c1e-44b5-95ed-5ceb41d8bca6"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3761bd-c369-4af7-99e6-0a323ae39b4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6bd7ca5-e170-480d-ad2d-75a33802d1b2}" ma:internalName="TaxCatchAll" ma:showField="CatchAllData" ma:web="983761bd-c369-4af7-99e6-0a323ae39b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C1E35A-5F9D-49F9-B25C-0762647D5017}">
  <ds:schemaRefs>
    <ds:schemaRef ds:uri="http://schemas.microsoft.com/sharepoint/v3/contenttype/forms"/>
  </ds:schemaRefs>
</ds:datastoreItem>
</file>

<file path=customXml/itemProps2.xml><?xml version="1.0" encoding="utf-8"?>
<ds:datastoreItem xmlns:ds="http://schemas.openxmlformats.org/officeDocument/2006/customXml" ds:itemID="{EA85C4C5-35B5-4DFC-89C2-6344D0783BB7}">
  <ds:schemaRefs>
    <ds:schemaRef ds:uri="983761bd-c369-4af7-99e6-0a323ae39b43"/>
    <ds:schemaRef ds:uri="ae88646e-1613-4843-8180-9e2bd52604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7018C32-EBB0-48EA-B5B6-B9E4992EB4B7}">
  <ds:schemaRefs>
    <ds:schemaRef ds:uri="983761bd-c369-4af7-99e6-0a323ae39b43"/>
    <ds:schemaRef ds:uri="ae88646e-1613-4843-8180-9e2bd52604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24</Slides>
  <Notes>11</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Smart Street Lighting System</vt:lpstr>
      <vt:lpstr>Content</vt:lpstr>
      <vt:lpstr>Smart City</vt:lpstr>
      <vt:lpstr>Smart City</vt:lpstr>
      <vt:lpstr>Smart City</vt:lpstr>
      <vt:lpstr>Smart Street Lighting</vt:lpstr>
      <vt:lpstr>Smart Street Lighting</vt:lpstr>
      <vt:lpstr>Smart Street Lighting</vt:lpstr>
      <vt:lpstr>Smart Street Lighting</vt:lpstr>
      <vt:lpstr>State Machine</vt:lpstr>
      <vt:lpstr>State Machine</vt:lpstr>
      <vt:lpstr>State Machine</vt:lpstr>
      <vt:lpstr>State Machine</vt:lpstr>
      <vt:lpstr>Concept solutions</vt:lpstr>
      <vt:lpstr>Tinkercad</vt:lpstr>
      <vt:lpstr>Tinkercad</vt:lpstr>
      <vt:lpstr>Task Scheduling</vt:lpstr>
      <vt:lpstr>Task Scheduling</vt:lpstr>
      <vt:lpstr>Task Scheduling</vt:lpstr>
      <vt:lpstr>Task Scheduling</vt:lpstr>
      <vt:lpstr>Unit Testing</vt:lpstr>
      <vt:lpstr>Defect Testing</vt:lpstr>
      <vt:lpstr>Version Control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dc:title>
  <dc:creator>Elbek Bakiev</dc:creator>
  <cp:revision>1</cp:revision>
  <dcterms:created xsi:type="dcterms:W3CDTF">2023-01-11T14:04:19Z</dcterms:created>
  <dcterms:modified xsi:type="dcterms:W3CDTF">2023-01-15T16:08:24Z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0x0101000E187E7E8353C4428F7FECBE25A8AB01</vt:lpwstr>
  </property>
  <property fmtid="{D5CDD505-2E9C-101B-9397-08002B2CF9AE}" pid="3" name="MediaServiceImageTags">
    <vt:lpwstr/>
  </property>
</Properties>
</file>